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Poppins"/>
      <p:regular r:id="rId28"/>
      <p:bold r:id="rId29"/>
      <p:italic r:id="rId30"/>
      <p:boldItalic r:id="rId31"/>
    </p:embeddedFont>
    <p:embeddedFont>
      <p:font typeface="Poppins Light"/>
      <p:regular r:id="rId32"/>
      <p:bold r:id="rId33"/>
      <p:italic r:id="rId34"/>
      <p:boldItalic r:id="rId35"/>
    </p:embeddedFont>
    <p:embeddedFont>
      <p:font typeface="Poppins SemiBold"/>
      <p:regular r:id="rId36"/>
      <p:bold r:id="rId37"/>
      <p:italic r:id="rId38"/>
      <p:boldItalic r:id="rId39"/>
    </p:embeddedFont>
    <p:embeddedFont>
      <p:font typeface="Poppins ExtraBold"/>
      <p:bold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880">
          <p15:clr>
            <a:srgbClr val="9AA0A6"/>
          </p15:clr>
        </p15:guide>
        <p15:guide id="2" orient="horz" pos="2901">
          <p15:clr>
            <a:srgbClr val="9AA0A6"/>
          </p15:clr>
        </p15:guide>
        <p15:guide id="3" pos="456">
          <p15:clr>
            <a:srgbClr val="9AA0A6"/>
          </p15:clr>
        </p15:guide>
        <p15:guide id="4" pos="5304">
          <p15:clr>
            <a:srgbClr val="9AA0A6"/>
          </p15:clr>
        </p15:guide>
        <p15:guide id="5" pos="4122">
          <p15:clr>
            <a:srgbClr val="9AA0A6"/>
          </p15:clr>
        </p15:guide>
        <p15:guide id="6" pos="1638">
          <p15:clr>
            <a:srgbClr val="9AA0A6"/>
          </p15:clr>
        </p15:guide>
        <p15:guide id="7" orient="horz" pos="257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p:guide pos="2901" orient="horz"/>
        <p:guide pos="456"/>
        <p:guide pos="5304"/>
        <p:guide pos="4122"/>
        <p:guide pos="1638"/>
        <p:guide pos="2571"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ExtraBold-bold.fntdata"/><Relationship Id="rId20" Type="http://schemas.openxmlformats.org/officeDocument/2006/relationships/slide" Target="slides/slide15.xml"/><Relationship Id="rId41" Type="http://schemas.openxmlformats.org/officeDocument/2006/relationships/font" Target="fonts/PoppinsExtraBold-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oppins-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oppins-boldItalic.fntdata"/><Relationship Id="rId30" Type="http://schemas.openxmlformats.org/officeDocument/2006/relationships/font" Target="fonts/Poppins-italic.fntdata"/><Relationship Id="rId11" Type="http://schemas.openxmlformats.org/officeDocument/2006/relationships/slide" Target="slides/slide6.xml"/><Relationship Id="rId33" Type="http://schemas.openxmlformats.org/officeDocument/2006/relationships/font" Target="fonts/PoppinsLight-bold.fntdata"/><Relationship Id="rId10" Type="http://schemas.openxmlformats.org/officeDocument/2006/relationships/slide" Target="slides/slide5.xml"/><Relationship Id="rId32" Type="http://schemas.openxmlformats.org/officeDocument/2006/relationships/font" Target="fonts/PoppinsLight-regular.fntdata"/><Relationship Id="rId13" Type="http://schemas.openxmlformats.org/officeDocument/2006/relationships/slide" Target="slides/slide8.xml"/><Relationship Id="rId35" Type="http://schemas.openxmlformats.org/officeDocument/2006/relationships/font" Target="fonts/PoppinsLight-boldItalic.fntdata"/><Relationship Id="rId12" Type="http://schemas.openxmlformats.org/officeDocument/2006/relationships/slide" Target="slides/slide7.xml"/><Relationship Id="rId34" Type="http://schemas.openxmlformats.org/officeDocument/2006/relationships/font" Target="fonts/PoppinsLight-italic.fntdata"/><Relationship Id="rId15" Type="http://schemas.openxmlformats.org/officeDocument/2006/relationships/slide" Target="slides/slide10.xml"/><Relationship Id="rId37" Type="http://schemas.openxmlformats.org/officeDocument/2006/relationships/font" Target="fonts/PoppinsSemiBold-bold.fntdata"/><Relationship Id="rId14" Type="http://schemas.openxmlformats.org/officeDocument/2006/relationships/slide" Target="slides/slide9.xml"/><Relationship Id="rId36" Type="http://schemas.openxmlformats.org/officeDocument/2006/relationships/font" Target="fonts/PoppinsSemiBold-regular.fntdata"/><Relationship Id="rId17" Type="http://schemas.openxmlformats.org/officeDocument/2006/relationships/slide" Target="slides/slide12.xml"/><Relationship Id="rId39" Type="http://schemas.openxmlformats.org/officeDocument/2006/relationships/font" Target="fonts/PoppinsSemiBold-boldItalic.fntdata"/><Relationship Id="rId16" Type="http://schemas.openxmlformats.org/officeDocument/2006/relationships/slide" Target="slides/slide11.xml"/><Relationship Id="rId38" Type="http://schemas.openxmlformats.org/officeDocument/2006/relationships/font" Target="fonts/PoppinsSemi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5" name="Shape 9105"/>
        <p:cNvGrpSpPr/>
        <p:nvPr/>
      </p:nvGrpSpPr>
      <p:grpSpPr>
        <a:xfrm>
          <a:off x="0" y="0"/>
          <a:ext cx="0" cy="0"/>
          <a:chOff x="0" y="0"/>
          <a:chExt cx="0" cy="0"/>
        </a:xfrm>
      </p:grpSpPr>
      <p:sp>
        <p:nvSpPr>
          <p:cNvPr id="9106" name="Google Shape;9106;g890f7dff0a_26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7" name="Google Shape;9107;g890f7dff0a_26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TITLE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9" name="Shape 9289"/>
        <p:cNvGrpSpPr/>
        <p:nvPr/>
      </p:nvGrpSpPr>
      <p:grpSpPr>
        <a:xfrm>
          <a:off x="0" y="0"/>
          <a:ext cx="0" cy="0"/>
          <a:chOff x="0" y="0"/>
          <a:chExt cx="0" cy="0"/>
        </a:xfrm>
      </p:grpSpPr>
      <p:sp>
        <p:nvSpPr>
          <p:cNvPr id="9290" name="Google Shape;9290;g890f7dff0a_47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1" name="Google Shape;9291;g890f7dff0a_47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DAY EXPERIENCE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8" name="Shape 9298"/>
        <p:cNvGrpSpPr/>
        <p:nvPr/>
      </p:nvGrpSpPr>
      <p:grpSpPr>
        <a:xfrm>
          <a:off x="0" y="0"/>
          <a:ext cx="0" cy="0"/>
          <a:chOff x="0" y="0"/>
          <a:chExt cx="0" cy="0"/>
        </a:xfrm>
      </p:grpSpPr>
      <p:sp>
        <p:nvSpPr>
          <p:cNvPr id="9299" name="Google Shape;9299;g890f7dff0a_26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0" name="Google Shape;9300;g890f7dff0a_26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THIRD DAY EXPERIENCE</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4" name="Shape 9304"/>
        <p:cNvGrpSpPr/>
        <p:nvPr/>
      </p:nvGrpSpPr>
      <p:grpSpPr>
        <a:xfrm>
          <a:off x="0" y="0"/>
          <a:ext cx="0" cy="0"/>
          <a:chOff x="0" y="0"/>
          <a:chExt cx="0" cy="0"/>
        </a:xfrm>
      </p:grpSpPr>
      <p:sp>
        <p:nvSpPr>
          <p:cNvPr id="9305" name="Google Shape;9305;g890f7dff0a_4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6" name="Google Shape;9306;g890f7dff0a_4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THIRD DAY EXPERIENCE</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0" name="Shape 9310"/>
        <p:cNvGrpSpPr/>
        <p:nvPr/>
      </p:nvGrpSpPr>
      <p:grpSpPr>
        <a:xfrm>
          <a:off x="0" y="0"/>
          <a:ext cx="0" cy="0"/>
          <a:chOff x="0" y="0"/>
          <a:chExt cx="0" cy="0"/>
        </a:xfrm>
      </p:grpSpPr>
      <p:sp>
        <p:nvSpPr>
          <p:cNvPr id="9311" name="Google Shape;9311;g890f7dff0a_4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2" name="Google Shape;9312;g890f7dff0a_4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THIRD DAY EXPERIENCE</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6" name="Shape 9316"/>
        <p:cNvGrpSpPr/>
        <p:nvPr/>
      </p:nvGrpSpPr>
      <p:grpSpPr>
        <a:xfrm>
          <a:off x="0" y="0"/>
          <a:ext cx="0" cy="0"/>
          <a:chOff x="0" y="0"/>
          <a:chExt cx="0" cy="0"/>
        </a:xfrm>
      </p:grpSpPr>
      <p:sp>
        <p:nvSpPr>
          <p:cNvPr id="9317" name="Google Shape;9317;g890f7dff0a_5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8" name="Google Shape;9318;g890f7dff0a_5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THIRD DAY EXPERIENCE</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2" name="Shape 9322"/>
        <p:cNvGrpSpPr/>
        <p:nvPr/>
      </p:nvGrpSpPr>
      <p:grpSpPr>
        <a:xfrm>
          <a:off x="0" y="0"/>
          <a:ext cx="0" cy="0"/>
          <a:chOff x="0" y="0"/>
          <a:chExt cx="0" cy="0"/>
        </a:xfrm>
      </p:grpSpPr>
      <p:sp>
        <p:nvSpPr>
          <p:cNvPr id="9323" name="Google Shape;9323;g890f7dff0a_59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4" name="Google Shape;9324;g890f7dff0a_59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1" name="Shape 9331"/>
        <p:cNvGrpSpPr/>
        <p:nvPr/>
      </p:nvGrpSpPr>
      <p:grpSpPr>
        <a:xfrm>
          <a:off x="0" y="0"/>
          <a:ext cx="0" cy="0"/>
          <a:chOff x="0" y="0"/>
          <a:chExt cx="0" cy="0"/>
        </a:xfrm>
      </p:grpSpPr>
      <p:sp>
        <p:nvSpPr>
          <p:cNvPr id="9332" name="Google Shape;9332;g890f7dff0a_59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3" name="Google Shape;9333;g890f7dff0a_59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0" name="Shape 9340"/>
        <p:cNvGrpSpPr/>
        <p:nvPr/>
      </p:nvGrpSpPr>
      <p:grpSpPr>
        <a:xfrm>
          <a:off x="0" y="0"/>
          <a:ext cx="0" cy="0"/>
          <a:chOff x="0" y="0"/>
          <a:chExt cx="0" cy="0"/>
        </a:xfrm>
      </p:grpSpPr>
      <p:sp>
        <p:nvSpPr>
          <p:cNvPr id="9341" name="Google Shape;9341;g890f7dff0a_26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2" name="Google Shape;9342;g890f7dff0a_26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7" name="Shape 9347"/>
        <p:cNvGrpSpPr/>
        <p:nvPr/>
      </p:nvGrpSpPr>
      <p:grpSpPr>
        <a:xfrm>
          <a:off x="0" y="0"/>
          <a:ext cx="0" cy="0"/>
          <a:chOff x="0" y="0"/>
          <a:chExt cx="0" cy="0"/>
        </a:xfrm>
      </p:grpSpPr>
      <p:sp>
        <p:nvSpPr>
          <p:cNvPr id="9348" name="Google Shape;9348;g890f7dff0a_59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9" name="Google Shape;9349;g890f7dff0a_59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THIRD DAY EXPERIENCE</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4" name="Shape 9354"/>
        <p:cNvGrpSpPr/>
        <p:nvPr/>
      </p:nvGrpSpPr>
      <p:grpSpPr>
        <a:xfrm>
          <a:off x="0" y="0"/>
          <a:ext cx="0" cy="0"/>
          <a:chOff x="0" y="0"/>
          <a:chExt cx="0" cy="0"/>
        </a:xfrm>
      </p:grpSpPr>
      <p:sp>
        <p:nvSpPr>
          <p:cNvPr id="9355" name="Google Shape;9355;g890f7dff0a_29_9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6" name="Google Shape;9356;g890f7dff0a_29_9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1" name="Shape 9111"/>
        <p:cNvGrpSpPr/>
        <p:nvPr/>
      </p:nvGrpSpPr>
      <p:grpSpPr>
        <a:xfrm>
          <a:off x="0" y="0"/>
          <a:ext cx="0" cy="0"/>
          <a:chOff x="0" y="0"/>
          <a:chExt cx="0" cy="0"/>
        </a:xfrm>
      </p:grpSpPr>
      <p:sp>
        <p:nvSpPr>
          <p:cNvPr id="9112" name="Google Shape;9112;g890f7dff0a_29_9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3" name="Google Shape;9113;g890f7dff0a_29_9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1" name="Shape 9361"/>
        <p:cNvGrpSpPr/>
        <p:nvPr/>
      </p:nvGrpSpPr>
      <p:grpSpPr>
        <a:xfrm>
          <a:off x="0" y="0"/>
          <a:ext cx="0" cy="0"/>
          <a:chOff x="0" y="0"/>
          <a:chExt cx="0" cy="0"/>
        </a:xfrm>
      </p:grpSpPr>
      <p:sp>
        <p:nvSpPr>
          <p:cNvPr id="9362" name="Google Shape;9362;g890f7dff0a_7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3" name="Google Shape;9363;g890f7dff0a_7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7" name="Shape 9367"/>
        <p:cNvGrpSpPr/>
        <p:nvPr/>
      </p:nvGrpSpPr>
      <p:grpSpPr>
        <a:xfrm>
          <a:off x="0" y="0"/>
          <a:ext cx="0" cy="0"/>
          <a:chOff x="0" y="0"/>
          <a:chExt cx="0" cy="0"/>
        </a:xfrm>
      </p:grpSpPr>
      <p:sp>
        <p:nvSpPr>
          <p:cNvPr id="9368" name="Google Shape;9368;g890f7dff0a_8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9" name="Google Shape;9369;g890f7dff0a_8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73" name="Shape 9373"/>
        <p:cNvGrpSpPr/>
        <p:nvPr/>
      </p:nvGrpSpPr>
      <p:grpSpPr>
        <a:xfrm>
          <a:off x="0" y="0"/>
          <a:ext cx="0" cy="0"/>
          <a:chOff x="0" y="0"/>
          <a:chExt cx="0" cy="0"/>
        </a:xfrm>
      </p:grpSpPr>
      <p:sp>
        <p:nvSpPr>
          <p:cNvPr id="9374" name="Google Shape;9374;g890f7dff0a_26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5" name="Google Shape;9375;g890f7dff0a_26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ANY QUESTIONS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2" name="Shape 9122"/>
        <p:cNvGrpSpPr/>
        <p:nvPr/>
      </p:nvGrpSpPr>
      <p:grpSpPr>
        <a:xfrm>
          <a:off x="0" y="0"/>
          <a:ext cx="0" cy="0"/>
          <a:chOff x="0" y="0"/>
          <a:chExt cx="0" cy="0"/>
        </a:xfrm>
      </p:grpSpPr>
      <p:sp>
        <p:nvSpPr>
          <p:cNvPr id="9123" name="Google Shape;9123;g890f7dff0a_66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4" name="Google Shape;9124;g890f7dff0a_66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9" name="Shape 9219"/>
        <p:cNvGrpSpPr/>
        <p:nvPr/>
      </p:nvGrpSpPr>
      <p:grpSpPr>
        <a:xfrm>
          <a:off x="0" y="0"/>
          <a:ext cx="0" cy="0"/>
          <a:chOff x="0" y="0"/>
          <a:chExt cx="0" cy="0"/>
        </a:xfrm>
      </p:grpSpPr>
      <p:sp>
        <p:nvSpPr>
          <p:cNvPr id="9220" name="Google Shape;9220;g890f7dff0a_3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1" name="Google Shape;9221;g890f7dff0a_3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TITLE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7" name="Shape 9237"/>
        <p:cNvGrpSpPr/>
        <p:nvPr/>
      </p:nvGrpSpPr>
      <p:grpSpPr>
        <a:xfrm>
          <a:off x="0" y="0"/>
          <a:ext cx="0" cy="0"/>
          <a:chOff x="0" y="0"/>
          <a:chExt cx="0" cy="0"/>
        </a:xfrm>
      </p:grpSpPr>
      <p:sp>
        <p:nvSpPr>
          <p:cNvPr id="9238" name="Google Shape;9238;g890f7dff0a_4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9" name="Google Shape;9239;g890f7dff0a_4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0" name="Shape 9250"/>
        <p:cNvGrpSpPr/>
        <p:nvPr/>
      </p:nvGrpSpPr>
      <p:grpSpPr>
        <a:xfrm>
          <a:off x="0" y="0"/>
          <a:ext cx="0" cy="0"/>
          <a:chOff x="0" y="0"/>
          <a:chExt cx="0" cy="0"/>
        </a:xfrm>
      </p:grpSpPr>
      <p:sp>
        <p:nvSpPr>
          <p:cNvPr id="9251" name="Google Shape;9251;g890f7dff0a_2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2" name="Google Shape;9252;g890f7dff0a_2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2" name="Shape 9262"/>
        <p:cNvGrpSpPr/>
        <p:nvPr/>
      </p:nvGrpSpPr>
      <p:grpSpPr>
        <a:xfrm>
          <a:off x="0" y="0"/>
          <a:ext cx="0" cy="0"/>
          <a:chOff x="0" y="0"/>
          <a:chExt cx="0" cy="0"/>
        </a:xfrm>
      </p:grpSpPr>
      <p:sp>
        <p:nvSpPr>
          <p:cNvPr id="9263" name="Google Shape;9263;g890f7dff0a_29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4" name="Google Shape;9264;g890f7dff0a_29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0" name="Shape 9270"/>
        <p:cNvGrpSpPr/>
        <p:nvPr/>
      </p:nvGrpSpPr>
      <p:grpSpPr>
        <a:xfrm>
          <a:off x="0" y="0"/>
          <a:ext cx="0" cy="0"/>
          <a:chOff x="0" y="0"/>
          <a:chExt cx="0" cy="0"/>
        </a:xfrm>
      </p:grpSpPr>
      <p:sp>
        <p:nvSpPr>
          <p:cNvPr id="9271" name="Google Shape;9271;g890f7dff0a_3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2" name="Google Shape;9272;g890f7dff0a_3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2"/>
              </a:buClr>
              <a:buSzPts val="1400"/>
              <a:buFont typeface="Poppins Light"/>
              <a:buChar char="●"/>
            </a:pPr>
            <a:r>
              <a:rPr lang="en" sz="1400">
                <a:solidFill>
                  <a:schemeClr val="accent2"/>
                </a:solidFill>
                <a:latin typeface="Poppins Light"/>
                <a:ea typeface="Poppins Light"/>
                <a:cs typeface="Poppins Light"/>
                <a:sym typeface="Poppins Light"/>
              </a:rPr>
              <a:t>What was our task for the day?</a:t>
            </a:r>
            <a:endParaRPr sz="1400">
              <a:solidFill>
                <a:schemeClr val="accent2"/>
              </a:solidFill>
              <a:latin typeface="Poppins Light"/>
              <a:ea typeface="Poppins Light"/>
              <a:cs typeface="Poppins Light"/>
              <a:sym typeface="Poppins Light"/>
            </a:endParaRPr>
          </a:p>
          <a:p>
            <a:pPr indent="0" lvl="0" marL="0" rtl="0" algn="l">
              <a:spcBef>
                <a:spcPts val="1600"/>
              </a:spcBef>
              <a:spcAft>
                <a:spcPts val="0"/>
              </a:spcAft>
              <a:buNone/>
            </a:pPr>
            <a:r>
              <a:rPr lang="en" sz="1400">
                <a:solidFill>
                  <a:schemeClr val="accent2"/>
                </a:solidFill>
                <a:latin typeface="Poppins Light"/>
                <a:ea typeface="Poppins Light"/>
                <a:cs typeface="Poppins Light"/>
                <a:sym typeface="Poppins Light"/>
              </a:rPr>
              <a:t>:  Our task for the day was to convert our requirements into task using the agile methodology.</a:t>
            </a:r>
            <a:endParaRPr sz="1400">
              <a:solidFill>
                <a:schemeClr val="accent2"/>
              </a:solidFill>
              <a:latin typeface="Poppins Light"/>
              <a:ea typeface="Poppins Light"/>
              <a:cs typeface="Poppins Light"/>
              <a:sym typeface="Poppins Light"/>
            </a:endParaRPr>
          </a:p>
          <a:p>
            <a:pPr indent="-317500" lvl="0" marL="457200" rtl="0" algn="l">
              <a:spcBef>
                <a:spcPts val="1600"/>
              </a:spcBef>
              <a:spcAft>
                <a:spcPts val="0"/>
              </a:spcAft>
              <a:buClr>
                <a:schemeClr val="accent2"/>
              </a:buClr>
              <a:buSzPts val="1400"/>
              <a:buFont typeface="Poppins Light"/>
              <a:buChar char="●"/>
            </a:pPr>
            <a:r>
              <a:rPr lang="en" sz="1400">
                <a:solidFill>
                  <a:schemeClr val="accent2"/>
                </a:solidFill>
                <a:latin typeface="Poppins Light"/>
                <a:ea typeface="Poppins Light"/>
                <a:cs typeface="Poppins Light"/>
                <a:sym typeface="Poppins Light"/>
              </a:rPr>
              <a:t>How we initially went about it?</a:t>
            </a:r>
            <a:endParaRPr sz="1400">
              <a:solidFill>
                <a:schemeClr val="accent2"/>
              </a:solidFill>
              <a:latin typeface="Poppins Light"/>
              <a:ea typeface="Poppins Light"/>
              <a:cs typeface="Poppins Light"/>
              <a:sym typeface="Poppins Light"/>
            </a:endParaRPr>
          </a:p>
          <a:p>
            <a:pPr indent="-317500" lvl="1" marL="914400" rtl="0" algn="l">
              <a:spcBef>
                <a:spcPts val="0"/>
              </a:spcBef>
              <a:spcAft>
                <a:spcPts val="0"/>
              </a:spcAft>
              <a:buClr>
                <a:schemeClr val="accent2"/>
              </a:buClr>
              <a:buSzPts val="1400"/>
              <a:buFont typeface="Poppins Light"/>
              <a:buChar char="○"/>
            </a:pPr>
            <a:r>
              <a:rPr lang="en" sz="1400">
                <a:solidFill>
                  <a:schemeClr val="accent2"/>
                </a:solidFill>
                <a:latin typeface="Poppins Light"/>
                <a:ea typeface="Poppins Light"/>
                <a:cs typeface="Poppins Light"/>
                <a:sym typeface="Poppins Light"/>
              </a:rPr>
              <a:t>We put the sprints in as trello cards and made boards similar to how our instructor Leon showed us.</a:t>
            </a:r>
            <a:endParaRPr sz="1400">
              <a:solidFill>
                <a:schemeClr val="accent2"/>
              </a:solidFill>
              <a:latin typeface="Poppins Light"/>
              <a:ea typeface="Poppins Light"/>
              <a:cs typeface="Poppins Light"/>
              <a:sym typeface="Poppins Light"/>
            </a:endParaRPr>
          </a:p>
          <a:p>
            <a:pPr indent="-317500" lvl="0" marL="457200" rtl="0" algn="l">
              <a:spcBef>
                <a:spcPts val="0"/>
              </a:spcBef>
              <a:spcAft>
                <a:spcPts val="0"/>
              </a:spcAft>
              <a:buClr>
                <a:schemeClr val="accent2"/>
              </a:buClr>
              <a:buSzPts val="1400"/>
              <a:buFont typeface="Poppins Light"/>
              <a:buChar char="●"/>
            </a:pPr>
            <a:r>
              <a:rPr lang="en" sz="1400">
                <a:solidFill>
                  <a:schemeClr val="accent2"/>
                </a:solidFill>
                <a:latin typeface="Poppins Light"/>
                <a:ea typeface="Poppins Light"/>
                <a:cs typeface="Poppins Light"/>
                <a:sym typeface="Poppins Light"/>
              </a:rPr>
              <a:t>Roles people took on before during our first trello board</a:t>
            </a:r>
            <a:endParaRPr sz="1400">
              <a:solidFill>
                <a:schemeClr val="accent2"/>
              </a:solidFill>
              <a:latin typeface="Poppins Light"/>
              <a:ea typeface="Poppins Light"/>
              <a:cs typeface="Poppins Light"/>
              <a:sym typeface="Poppins Light"/>
            </a:endParaRPr>
          </a:p>
          <a:p>
            <a:pPr indent="-317500" lvl="1" marL="914400" rtl="0" algn="l">
              <a:spcBef>
                <a:spcPts val="0"/>
              </a:spcBef>
              <a:spcAft>
                <a:spcPts val="0"/>
              </a:spcAft>
              <a:buClr>
                <a:schemeClr val="accent2"/>
              </a:buClr>
              <a:buSzPts val="1400"/>
              <a:buFont typeface="Poppins Light"/>
              <a:buChar char="○"/>
            </a:pPr>
            <a:r>
              <a:rPr lang="en" sz="1400">
                <a:solidFill>
                  <a:schemeClr val="accent2"/>
                </a:solidFill>
                <a:latin typeface="Poppins Light"/>
                <a:ea typeface="Poppins Light"/>
                <a:cs typeface="Poppins Light"/>
                <a:sym typeface="Poppins Light"/>
              </a:rPr>
              <a:t>Our scrum master assigned roles and there wasn’t much choice in deciding our roles, it was kinda like a practice run (talk to james  about this. )</a:t>
            </a:r>
            <a:endParaRPr sz="1400">
              <a:solidFill>
                <a:schemeClr val="accent2"/>
              </a:solidFill>
              <a:latin typeface="Poppins Light"/>
              <a:ea typeface="Poppins Light"/>
              <a:cs typeface="Poppins Light"/>
              <a:sym typeface="Poppins Light"/>
            </a:endParaRPr>
          </a:p>
          <a:p>
            <a:pPr indent="-304800" lvl="0" marL="4572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Pro and cons to our original trello board:</a:t>
            </a:r>
            <a:endParaRPr sz="1200">
              <a:solidFill>
                <a:schemeClr val="accent2"/>
              </a:solidFill>
              <a:latin typeface="Poppins Light"/>
              <a:ea typeface="Poppins Light"/>
              <a:cs typeface="Poppins Light"/>
              <a:sym typeface="Poppins Light"/>
            </a:endParaRPr>
          </a:p>
          <a:p>
            <a:pPr indent="-304800" lvl="1" marL="9144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Pros:</a:t>
            </a:r>
            <a:endParaRPr sz="1200">
              <a:solidFill>
                <a:schemeClr val="accent2"/>
              </a:solidFill>
              <a:latin typeface="Poppins Light"/>
              <a:ea typeface="Poppins Light"/>
              <a:cs typeface="Poppins Light"/>
              <a:sym typeface="Poppins Light"/>
            </a:endParaRPr>
          </a:p>
          <a:p>
            <a:pPr indent="-304800" lvl="2" marL="13716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It's very details with cards that has all the main points for our houses</a:t>
            </a:r>
            <a:endParaRPr sz="1200">
              <a:solidFill>
                <a:schemeClr val="accent2"/>
              </a:solidFill>
              <a:latin typeface="Poppins Light"/>
              <a:ea typeface="Poppins Light"/>
              <a:cs typeface="Poppins Light"/>
              <a:sym typeface="Poppins Light"/>
            </a:endParaRPr>
          </a:p>
          <a:p>
            <a:pPr indent="-304800" lvl="1" marL="9144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Cons:</a:t>
            </a:r>
            <a:endParaRPr sz="1200">
              <a:solidFill>
                <a:schemeClr val="accent2"/>
              </a:solidFill>
              <a:latin typeface="Poppins Light"/>
              <a:ea typeface="Poppins Light"/>
              <a:cs typeface="Poppins Light"/>
              <a:sym typeface="Poppins Light"/>
            </a:endParaRPr>
          </a:p>
          <a:p>
            <a:pPr indent="-304800" lvl="2" marL="13716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It doesn’t represent our agile methodology very well. There are cards that did not belong to our sprints due to being irrelevant.</a:t>
            </a:r>
            <a:endParaRPr sz="1200">
              <a:solidFill>
                <a:schemeClr val="accent2"/>
              </a:solidFill>
              <a:latin typeface="Poppins Light"/>
              <a:ea typeface="Poppins Light"/>
              <a:cs typeface="Poppins Light"/>
              <a:sym typeface="Poppins Light"/>
            </a:endParaRPr>
          </a:p>
          <a:p>
            <a:pPr indent="-304800" lvl="0" marL="4572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After some coaching with leon:</a:t>
            </a:r>
            <a:endParaRPr sz="1200">
              <a:solidFill>
                <a:schemeClr val="accent2"/>
              </a:solidFill>
              <a:latin typeface="Poppins Light"/>
              <a:ea typeface="Poppins Light"/>
              <a:cs typeface="Poppins Light"/>
              <a:sym typeface="Poppins Light"/>
            </a:endParaRPr>
          </a:p>
          <a:p>
            <a:pPr indent="-304800" lvl="1" marL="9144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After some clarification we decided to break our user stories into smaller tasks</a:t>
            </a:r>
            <a:endParaRPr sz="1200">
              <a:solidFill>
                <a:schemeClr val="accent2"/>
              </a:solidFill>
              <a:latin typeface="Poppins Light"/>
              <a:ea typeface="Poppins Light"/>
              <a:cs typeface="Poppins Light"/>
              <a:sym typeface="Poppins Light"/>
            </a:endParaRPr>
          </a:p>
          <a:p>
            <a:pPr indent="-304800" lvl="1" marL="914400" rtl="0" algn="l">
              <a:spcBef>
                <a:spcPts val="0"/>
              </a:spcBef>
              <a:spcAft>
                <a:spcPts val="0"/>
              </a:spcAft>
              <a:buClr>
                <a:schemeClr val="accent2"/>
              </a:buClr>
              <a:buSzPts val="1200"/>
              <a:buFont typeface="Poppins Light"/>
              <a:buChar char="○"/>
            </a:pPr>
            <a:r>
              <a:rPr lang="en" sz="1200">
                <a:solidFill>
                  <a:schemeClr val="accent2"/>
                </a:solidFill>
                <a:latin typeface="Poppins Light"/>
                <a:ea typeface="Poppins Light"/>
                <a:cs typeface="Poppins Light"/>
                <a:sym typeface="Poppins Light"/>
              </a:rPr>
              <a:t>We decided to make a 3d model of our homes based on how how our tasks in our trello board and after  accidentally nuking the first we continued with refineding the process of agile to both our single and 2 story homes.</a:t>
            </a:r>
            <a:endParaRPr sz="1200">
              <a:solidFill>
                <a:schemeClr val="accent2"/>
              </a:solidFill>
              <a:latin typeface="Poppins Light"/>
              <a:ea typeface="Poppins Light"/>
              <a:cs typeface="Poppins Light"/>
              <a:sym typeface="Poppins Light"/>
            </a:endParaRPr>
          </a:p>
          <a:p>
            <a:pPr indent="0" lvl="0" marL="0" rtl="0" algn="l">
              <a:spcBef>
                <a:spcPts val="1600"/>
              </a:spcBef>
              <a:spcAft>
                <a:spcPts val="1600"/>
              </a:spcAft>
              <a:buClr>
                <a:schemeClr val="dk1"/>
              </a:buClr>
              <a:buSzPts val="1100"/>
              <a:buFont typeface="Arial"/>
              <a:buNone/>
            </a:pPr>
            <a:r>
              <a:t/>
            </a:r>
            <a:endParaRPr sz="1400">
              <a:solidFill>
                <a:schemeClr val="accent2"/>
              </a:solidFill>
              <a:latin typeface="Poppins Light"/>
              <a:ea typeface="Poppins Light"/>
              <a:cs typeface="Poppins Light"/>
              <a:sym typeface="Poppins 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0" name="Shape 9280"/>
        <p:cNvGrpSpPr/>
        <p:nvPr/>
      </p:nvGrpSpPr>
      <p:grpSpPr>
        <a:xfrm>
          <a:off x="0" y="0"/>
          <a:ext cx="0" cy="0"/>
          <a:chOff x="0" y="0"/>
          <a:chExt cx="0" cy="0"/>
        </a:xfrm>
      </p:grpSpPr>
      <p:sp>
        <p:nvSpPr>
          <p:cNvPr id="9281" name="Google Shape;9281;g890f7dff0a_26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2" name="Google Shape;9282;g890f7dff0a_26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DAY EXPERIENCE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739900" y="1430565"/>
            <a:ext cx="3664200" cy="205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p:txBody>
      </p:sp>
      <p:sp>
        <p:nvSpPr>
          <p:cNvPr id="10" name="Google Shape;10;p2"/>
          <p:cNvSpPr txBox="1"/>
          <p:nvPr>
            <p:ph idx="1" type="subTitle"/>
          </p:nvPr>
        </p:nvSpPr>
        <p:spPr>
          <a:xfrm>
            <a:off x="2492550" y="3121165"/>
            <a:ext cx="4158900" cy="414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6531844" y="-140930"/>
            <a:ext cx="1685899" cy="982051"/>
          </a:xfrm>
          <a:custGeom>
            <a:rect b="b" l="l" r="r" t="t"/>
            <a:pathLst>
              <a:path extrusionOk="0" h="23480" w="40306">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027125" y="-1061650"/>
            <a:ext cx="2075899" cy="1797680"/>
          </a:xfrm>
          <a:custGeom>
            <a:rect b="b" l="l" r="r" t="t"/>
            <a:pathLst>
              <a:path extrusionOk="0" h="42981" w="4963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5954876" y="961438"/>
            <a:ext cx="2002360" cy="28725"/>
            <a:chOff x="6505625" y="2212725"/>
            <a:chExt cx="876575" cy="12575"/>
          </a:xfrm>
        </p:grpSpPr>
        <p:sp>
          <p:nvSpPr>
            <p:cNvPr id="14" name="Google Shape;14;p2"/>
            <p:cNvSpPr/>
            <p:nvPr/>
          </p:nvSpPr>
          <p:spPr>
            <a:xfrm>
              <a:off x="7132475" y="2212725"/>
              <a:ext cx="14650" cy="12575"/>
            </a:xfrm>
            <a:custGeom>
              <a:rect b="b" l="l" r="r" t="t"/>
              <a:pathLst>
                <a:path extrusionOk="0" h="503" w="586">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54100" y="2212725"/>
              <a:ext cx="14700" cy="12575"/>
            </a:xfrm>
            <a:custGeom>
              <a:rect b="b" l="l" r="r" t="t"/>
              <a:pathLst>
                <a:path extrusionOk="0" h="503" w="588">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75775"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897400" y="2212725"/>
              <a:ext cx="14675" cy="12575"/>
            </a:xfrm>
            <a:custGeom>
              <a:rect b="b" l="l" r="r" t="t"/>
              <a:pathLst>
                <a:path extrusionOk="0" h="503" w="587">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367550"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289175" y="2212725"/>
              <a:ext cx="14675" cy="12575"/>
            </a:xfrm>
            <a:custGeom>
              <a:rect b="b" l="l" r="r" t="t"/>
              <a:pathLst>
                <a:path extrusionOk="0" h="503" w="587">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210800" y="2212725"/>
              <a:ext cx="14700" cy="12575"/>
            </a:xfrm>
            <a:custGeom>
              <a:rect b="b" l="l" r="r" t="t"/>
              <a:pathLst>
                <a:path extrusionOk="0" h="503" w="588">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819025" y="2212725"/>
              <a:ext cx="14700" cy="12575"/>
            </a:xfrm>
            <a:custGeom>
              <a:rect b="b" l="l" r="r" t="t"/>
              <a:pathLst>
                <a:path extrusionOk="0" h="503" w="588">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740700" y="2212725"/>
              <a:ext cx="14650" cy="12575"/>
            </a:xfrm>
            <a:custGeom>
              <a:rect b="b" l="l" r="r" t="t"/>
              <a:pathLst>
                <a:path extrusionOk="0" h="503" w="586">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662325" y="2212725"/>
              <a:ext cx="14700" cy="12575"/>
            </a:xfrm>
            <a:custGeom>
              <a:rect b="b" l="l" r="r" t="t"/>
              <a:pathLst>
                <a:path extrusionOk="0" h="503" w="588">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584000"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505625" y="2212725"/>
              <a:ext cx="14700" cy="12575"/>
            </a:xfrm>
            <a:custGeom>
              <a:rect b="b" l="l" r="r" t="t"/>
              <a:pathLst>
                <a:path extrusionOk="0" h="503" w="588">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8240751" y="532575"/>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278216" y="969619"/>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528581" y="1695921"/>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134532" y="135012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2"/>
          <p:cNvGrpSpPr/>
          <p:nvPr/>
        </p:nvGrpSpPr>
        <p:grpSpPr>
          <a:xfrm>
            <a:off x="7488698" y="1836772"/>
            <a:ext cx="274836" cy="1611920"/>
            <a:chOff x="4769975" y="2151700"/>
            <a:chExt cx="149100" cy="874475"/>
          </a:xfrm>
        </p:grpSpPr>
        <p:sp>
          <p:nvSpPr>
            <p:cNvPr id="31" name="Google Shape;31;p2"/>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2"/>
          <p:cNvSpPr/>
          <p:nvPr/>
        </p:nvSpPr>
        <p:spPr>
          <a:xfrm>
            <a:off x="7873200" y="243452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272456" y="2400472"/>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8176927" y="2738255"/>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2"/>
          <p:cNvGrpSpPr/>
          <p:nvPr/>
        </p:nvGrpSpPr>
        <p:grpSpPr>
          <a:xfrm>
            <a:off x="8252330" y="2815089"/>
            <a:ext cx="1299260" cy="1296418"/>
            <a:chOff x="6378300" y="2596400"/>
            <a:chExt cx="754375" cy="752725"/>
          </a:xfrm>
        </p:grpSpPr>
        <p:sp>
          <p:nvSpPr>
            <p:cNvPr id="68" name="Google Shape;68;p2"/>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2"/>
          <p:cNvGrpSpPr/>
          <p:nvPr/>
        </p:nvGrpSpPr>
        <p:grpSpPr>
          <a:xfrm>
            <a:off x="6513030" y="4379548"/>
            <a:ext cx="1136960" cy="1115243"/>
            <a:chOff x="5930025" y="3771375"/>
            <a:chExt cx="668800" cy="656025"/>
          </a:xfrm>
        </p:grpSpPr>
        <p:sp>
          <p:nvSpPr>
            <p:cNvPr id="251" name="Google Shape;251;p2"/>
            <p:cNvSpPr/>
            <p:nvPr/>
          </p:nvSpPr>
          <p:spPr>
            <a:xfrm>
              <a:off x="6046675" y="43317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6067350" y="4331700"/>
              <a:ext cx="18250" cy="15650"/>
            </a:xfrm>
            <a:custGeom>
              <a:rect b="b" l="l" r="r" t="t"/>
              <a:pathLst>
                <a:path extrusionOk="0" h="626" w="73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60933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1166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613997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6160650" y="4331700"/>
              <a:ext cx="18300" cy="15650"/>
            </a:xfrm>
            <a:custGeom>
              <a:rect b="b" l="l" r="r" t="t"/>
              <a:pathLst>
                <a:path extrusionOk="0" h="626" w="732">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61866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62099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6233275" y="43317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62566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62799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630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6323950" y="4331700"/>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634990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637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6396600" y="43317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64199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6443250" y="43317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646655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6023325"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6046675" y="431170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6067350" y="431170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60933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61166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613997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6160650" y="431170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61866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6067350" y="435172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60933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61166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613997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6160650" y="435172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61866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62099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6233275" y="4351725"/>
              <a:ext cx="15625" cy="15625"/>
            </a:xfrm>
            <a:custGeom>
              <a:rect b="b" l="l" r="r" t="t"/>
              <a:pathLst>
                <a:path extrusionOk="0" h="625" w="625">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62566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62799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630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6323950" y="435172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6349900" y="4351725"/>
              <a:ext cx="15650" cy="15625"/>
            </a:xfrm>
            <a:custGeom>
              <a:rect b="b" l="l" r="r" t="t"/>
              <a:pathLst>
                <a:path extrusionOk="0" h="625" w="626">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637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6396600" y="4351725"/>
              <a:ext cx="15625" cy="15625"/>
            </a:xfrm>
            <a:custGeom>
              <a:rect b="b" l="l" r="r" t="t"/>
              <a:pathLst>
                <a:path extrusionOk="0" h="625" w="625">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64199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6443250" y="4351725"/>
              <a:ext cx="15625" cy="15625"/>
            </a:xfrm>
            <a:custGeom>
              <a:rect b="b" l="l" r="r" t="t"/>
              <a:pathLst>
                <a:path extrusionOk="0" h="625" w="625">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62099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6233275" y="431170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62566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62799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630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6323950" y="431170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634990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637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6396600" y="431170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64199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6443250"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646655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6487275" y="431170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5999975" y="42916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6023325"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6046675" y="42916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6067350" y="429167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60933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61166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613997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6160650" y="4291675"/>
              <a:ext cx="18300" cy="15675"/>
            </a:xfrm>
            <a:custGeom>
              <a:rect b="b" l="l" r="r" t="t"/>
              <a:pathLst>
                <a:path extrusionOk="0" h="627"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61866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62099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6233275" y="42916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62566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62799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630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6323950" y="429167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634990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637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6396600" y="42916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64199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6443250"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646655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6487275" y="429167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6513250" y="42916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5999975" y="4271675"/>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6023325"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6046675" y="4271675"/>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6067350" y="427167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60933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61166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613997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6160650" y="427167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61866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62099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6233275" y="4271675"/>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62566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62799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630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6323950" y="4271675"/>
              <a:ext cx="18300" cy="15625"/>
            </a:xfrm>
            <a:custGeom>
              <a:rect b="b" l="l" r="r" t="t"/>
              <a:pathLst>
                <a:path extrusionOk="0" h="625" w="732">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634990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637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6396600" y="4271675"/>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64199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6443250"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646655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6487275" y="427167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6513250" y="4271675"/>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597667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5999975" y="4251675"/>
              <a:ext cx="15650" cy="15625"/>
            </a:xfrm>
            <a:custGeom>
              <a:rect b="b" l="l" r="r" t="t"/>
              <a:pathLst>
                <a:path extrusionOk="0" h="625" w="626">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602332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6046675" y="4251675"/>
              <a:ext cx="15625" cy="15625"/>
            </a:xfrm>
            <a:custGeom>
              <a:rect b="b" l="l" r="r" t="t"/>
              <a:pathLst>
                <a:path extrusionOk="0" h="625" w="625">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6067350" y="425167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60933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61166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613997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6160650" y="425167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61866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62099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6233275" y="4251675"/>
              <a:ext cx="15625" cy="15625"/>
            </a:xfrm>
            <a:custGeom>
              <a:rect b="b" l="l" r="r" t="t"/>
              <a:pathLst>
                <a:path extrusionOk="0" h="625" w="625">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62566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62799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630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6323950" y="4251675"/>
              <a:ext cx="18300" cy="15625"/>
            </a:xfrm>
            <a:custGeom>
              <a:rect b="b" l="l" r="r" t="t"/>
              <a:pathLst>
                <a:path extrusionOk="0" h="625" w="732">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634990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637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6396600" y="4251675"/>
              <a:ext cx="15625" cy="15625"/>
            </a:xfrm>
            <a:custGeom>
              <a:rect b="b" l="l" r="r" t="t"/>
              <a:pathLst>
                <a:path extrusionOk="0" h="625" w="625">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64199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6443250"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646655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6487275" y="425167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6513250" y="4251675"/>
              <a:ext cx="15625" cy="15625"/>
            </a:xfrm>
            <a:custGeom>
              <a:rect b="b" l="l" r="r" t="t"/>
              <a:pathLst>
                <a:path extrusionOk="0" h="625" w="625">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597667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5999975" y="423165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602332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6046675" y="423165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6067350" y="4231650"/>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60933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61166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613997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6160650" y="4231650"/>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61866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62099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6233275" y="423165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62566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62799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630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6323950" y="42316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634990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637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6396600" y="423165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64199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6443250"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646655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6487275" y="4231650"/>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6513250" y="423165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5953325" y="4211650"/>
              <a:ext cx="15650" cy="15600"/>
            </a:xfrm>
            <a:custGeom>
              <a:rect b="b" l="l" r="r" t="t"/>
              <a:pathLst>
                <a:path extrusionOk="0" h="624" w="626">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597667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5999975" y="4211650"/>
              <a:ext cx="15650" cy="15600"/>
            </a:xfrm>
            <a:custGeom>
              <a:rect b="b" l="l" r="r" t="t"/>
              <a:pathLst>
                <a:path extrusionOk="0" h="624" w="626">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602332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6046675" y="4211650"/>
              <a:ext cx="15625" cy="15600"/>
            </a:xfrm>
            <a:custGeom>
              <a:rect b="b" l="l" r="r" t="t"/>
              <a:pathLst>
                <a:path extrusionOk="0" h="624" w="625">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6067350" y="4211650"/>
              <a:ext cx="18250" cy="15625"/>
            </a:xfrm>
            <a:custGeom>
              <a:rect b="b" l="l" r="r" t="t"/>
              <a:pathLst>
                <a:path extrusionOk="0" h="625" w="73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60933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61166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613997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6160650" y="4211650"/>
              <a:ext cx="18300" cy="15625"/>
            </a:xfrm>
            <a:custGeom>
              <a:rect b="b" l="l" r="r" t="t"/>
              <a:pathLst>
                <a:path extrusionOk="0" h="625" w="732">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61866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62099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6233275" y="4211650"/>
              <a:ext cx="15625" cy="15600"/>
            </a:xfrm>
            <a:custGeom>
              <a:rect b="b" l="l" r="r" t="t"/>
              <a:pathLst>
                <a:path extrusionOk="0" h="624" w="625">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62566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62799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630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6323950" y="421165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634990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637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6396600" y="4211650"/>
              <a:ext cx="15625" cy="15600"/>
            </a:xfrm>
            <a:custGeom>
              <a:rect b="b" l="l" r="r" t="t"/>
              <a:pathLst>
                <a:path extrusionOk="0" h="624" w="625">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64199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6443250"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646655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6487275" y="4211650"/>
              <a:ext cx="18250" cy="15625"/>
            </a:xfrm>
            <a:custGeom>
              <a:rect b="b" l="l" r="r" t="t"/>
              <a:pathLst>
                <a:path extrusionOk="0" h="625" w="73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6513250" y="4211650"/>
              <a:ext cx="15625" cy="15600"/>
            </a:xfrm>
            <a:custGeom>
              <a:rect b="b" l="l" r="r" t="t"/>
              <a:pathLst>
                <a:path extrusionOk="0" h="624" w="625">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5953325" y="4191600"/>
              <a:ext cx="15650" cy="15650"/>
            </a:xfrm>
            <a:custGeom>
              <a:rect b="b" l="l" r="r" t="t"/>
              <a:pathLst>
                <a:path extrusionOk="0" h="626" w="626">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597667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5999975" y="419160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602332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6046675" y="419160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6067350" y="4191600"/>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60933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61166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613997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6160650" y="4191600"/>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61866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62099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6233275" y="419160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62566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62799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630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6323950" y="4191600"/>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634990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637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6396600" y="419160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64199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6443250"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646655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6487275" y="4191600"/>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6513250" y="419160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5953325" y="4171600"/>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597667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5999975" y="4171600"/>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602332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6046675" y="4171600"/>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6067350" y="417160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60933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61166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613997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6160650" y="417160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61866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62099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6233275" y="41716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62566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62799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630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6323950" y="417160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634990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637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6396600" y="41716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64199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6443250"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646655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6487275" y="417160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6513250" y="4171600"/>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5953325" y="415157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597667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59300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5999975" y="41515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60233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6046675" y="41515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6067350"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60933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61166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613997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6160650" y="415157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61866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62099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6233275" y="41515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62566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62799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630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6323950" y="415157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634990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637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6396600" y="41515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64199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6443250"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646655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6487275" y="415157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6513250" y="41515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59300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5953325" y="4131575"/>
              <a:ext cx="15650" cy="15625"/>
            </a:xfrm>
            <a:custGeom>
              <a:rect b="b" l="l" r="r" t="t"/>
              <a:pathLst>
                <a:path extrusionOk="0" h="625" w="626">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597667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5999975" y="4131575"/>
              <a:ext cx="15650" cy="15625"/>
            </a:xfrm>
            <a:custGeom>
              <a:rect b="b" l="l" r="r" t="t"/>
              <a:pathLst>
                <a:path extrusionOk="0" h="625" w="626">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60233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6046675" y="4131575"/>
              <a:ext cx="15625" cy="15625"/>
            </a:xfrm>
            <a:custGeom>
              <a:rect b="b" l="l" r="r" t="t"/>
              <a:pathLst>
                <a:path extrusionOk="0" h="625" w="625">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6067350"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60933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61166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613997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6160650" y="4131575"/>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61866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62099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6233275" y="4131575"/>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62566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62799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630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6323950" y="413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634990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637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6396600" y="4131575"/>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64199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6443250"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
            <p:cNvSpPr/>
            <p:nvPr/>
          </p:nvSpPr>
          <p:spPr>
            <a:xfrm>
              <a:off x="646655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
            <p:cNvSpPr/>
            <p:nvPr/>
          </p:nvSpPr>
          <p:spPr>
            <a:xfrm>
              <a:off x="6487275" y="413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
            <p:cNvSpPr/>
            <p:nvPr/>
          </p:nvSpPr>
          <p:spPr>
            <a:xfrm>
              <a:off x="6513250" y="4131575"/>
              <a:ext cx="15625" cy="15625"/>
            </a:xfrm>
            <a:custGeom>
              <a:rect b="b" l="l" r="r" t="t"/>
              <a:pathLst>
                <a:path extrusionOk="0" h="625" w="625">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
            <p:cNvSpPr/>
            <p:nvPr/>
          </p:nvSpPr>
          <p:spPr>
            <a:xfrm>
              <a:off x="59300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
            <p:cNvSpPr/>
            <p:nvPr/>
          </p:nvSpPr>
          <p:spPr>
            <a:xfrm>
              <a:off x="5953325" y="4111575"/>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
            <p:cNvSpPr/>
            <p:nvPr/>
          </p:nvSpPr>
          <p:spPr>
            <a:xfrm>
              <a:off x="597667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
            <p:cNvSpPr/>
            <p:nvPr/>
          </p:nvSpPr>
          <p:spPr>
            <a:xfrm>
              <a:off x="5999975" y="4111575"/>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
            <p:cNvSpPr/>
            <p:nvPr/>
          </p:nvSpPr>
          <p:spPr>
            <a:xfrm>
              <a:off x="60233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
            <p:cNvSpPr/>
            <p:nvPr/>
          </p:nvSpPr>
          <p:spPr>
            <a:xfrm>
              <a:off x="6046675" y="411157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
            <p:cNvSpPr/>
            <p:nvPr/>
          </p:nvSpPr>
          <p:spPr>
            <a:xfrm>
              <a:off x="6067350"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
            <p:cNvSpPr/>
            <p:nvPr/>
          </p:nvSpPr>
          <p:spPr>
            <a:xfrm>
              <a:off x="60933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
            <p:cNvSpPr/>
            <p:nvPr/>
          </p:nvSpPr>
          <p:spPr>
            <a:xfrm>
              <a:off x="61166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
            <p:cNvSpPr/>
            <p:nvPr/>
          </p:nvSpPr>
          <p:spPr>
            <a:xfrm>
              <a:off x="613997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
            <p:cNvSpPr/>
            <p:nvPr/>
          </p:nvSpPr>
          <p:spPr>
            <a:xfrm>
              <a:off x="6160650" y="4111575"/>
              <a:ext cx="18300" cy="15650"/>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
            <p:cNvSpPr/>
            <p:nvPr/>
          </p:nvSpPr>
          <p:spPr>
            <a:xfrm>
              <a:off x="61866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
            <p:cNvSpPr/>
            <p:nvPr/>
          </p:nvSpPr>
          <p:spPr>
            <a:xfrm>
              <a:off x="62099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
            <p:cNvSpPr/>
            <p:nvPr/>
          </p:nvSpPr>
          <p:spPr>
            <a:xfrm>
              <a:off x="6233275" y="411157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
            <p:cNvSpPr/>
            <p:nvPr/>
          </p:nvSpPr>
          <p:spPr>
            <a:xfrm>
              <a:off x="62566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
            <p:cNvSpPr/>
            <p:nvPr/>
          </p:nvSpPr>
          <p:spPr>
            <a:xfrm>
              <a:off x="62799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
            <p:cNvSpPr/>
            <p:nvPr/>
          </p:nvSpPr>
          <p:spPr>
            <a:xfrm>
              <a:off x="630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
            <p:cNvSpPr/>
            <p:nvPr/>
          </p:nvSpPr>
          <p:spPr>
            <a:xfrm>
              <a:off x="6323950" y="411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
            <p:cNvSpPr/>
            <p:nvPr/>
          </p:nvSpPr>
          <p:spPr>
            <a:xfrm>
              <a:off x="634990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
            <p:cNvSpPr/>
            <p:nvPr/>
          </p:nvSpPr>
          <p:spPr>
            <a:xfrm>
              <a:off x="637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
            <p:cNvSpPr/>
            <p:nvPr/>
          </p:nvSpPr>
          <p:spPr>
            <a:xfrm>
              <a:off x="6396600" y="411157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
            <p:cNvSpPr/>
            <p:nvPr/>
          </p:nvSpPr>
          <p:spPr>
            <a:xfrm>
              <a:off x="64199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
            <p:cNvSpPr/>
            <p:nvPr/>
          </p:nvSpPr>
          <p:spPr>
            <a:xfrm>
              <a:off x="6443250"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
            <p:cNvSpPr/>
            <p:nvPr/>
          </p:nvSpPr>
          <p:spPr>
            <a:xfrm>
              <a:off x="646655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
            <p:cNvSpPr/>
            <p:nvPr/>
          </p:nvSpPr>
          <p:spPr>
            <a:xfrm>
              <a:off x="6487275" y="411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
            <p:cNvSpPr/>
            <p:nvPr/>
          </p:nvSpPr>
          <p:spPr>
            <a:xfrm>
              <a:off x="6513250" y="4111575"/>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
            <p:cNvSpPr/>
            <p:nvPr/>
          </p:nvSpPr>
          <p:spPr>
            <a:xfrm>
              <a:off x="59300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
            <p:cNvSpPr/>
            <p:nvPr/>
          </p:nvSpPr>
          <p:spPr>
            <a:xfrm>
              <a:off x="5953325" y="4091550"/>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
            <p:cNvSpPr/>
            <p:nvPr/>
          </p:nvSpPr>
          <p:spPr>
            <a:xfrm>
              <a:off x="597667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
            <p:cNvSpPr/>
            <p:nvPr/>
          </p:nvSpPr>
          <p:spPr>
            <a:xfrm>
              <a:off x="5999975" y="4091550"/>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
            <p:cNvSpPr/>
            <p:nvPr/>
          </p:nvSpPr>
          <p:spPr>
            <a:xfrm>
              <a:off x="60233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
            <p:cNvSpPr/>
            <p:nvPr/>
          </p:nvSpPr>
          <p:spPr>
            <a:xfrm>
              <a:off x="6046675" y="409155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
            <p:cNvSpPr/>
            <p:nvPr/>
          </p:nvSpPr>
          <p:spPr>
            <a:xfrm>
              <a:off x="6067350"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
            <p:cNvSpPr/>
            <p:nvPr/>
          </p:nvSpPr>
          <p:spPr>
            <a:xfrm>
              <a:off x="60933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
            <p:cNvSpPr/>
            <p:nvPr/>
          </p:nvSpPr>
          <p:spPr>
            <a:xfrm>
              <a:off x="61166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
            <p:cNvSpPr/>
            <p:nvPr/>
          </p:nvSpPr>
          <p:spPr>
            <a:xfrm>
              <a:off x="613997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
            <p:cNvSpPr/>
            <p:nvPr/>
          </p:nvSpPr>
          <p:spPr>
            <a:xfrm>
              <a:off x="6160650" y="4091550"/>
              <a:ext cx="18300" cy="15650"/>
            </a:xfrm>
            <a:custGeom>
              <a:rect b="b" l="l" r="r" t="t"/>
              <a:pathLst>
                <a:path extrusionOk="0" h="626"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
            <p:cNvSpPr/>
            <p:nvPr/>
          </p:nvSpPr>
          <p:spPr>
            <a:xfrm>
              <a:off x="61866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
            <p:cNvSpPr/>
            <p:nvPr/>
          </p:nvSpPr>
          <p:spPr>
            <a:xfrm>
              <a:off x="62099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
            <p:cNvSpPr/>
            <p:nvPr/>
          </p:nvSpPr>
          <p:spPr>
            <a:xfrm>
              <a:off x="6233275" y="409155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
            <p:cNvSpPr/>
            <p:nvPr/>
          </p:nvSpPr>
          <p:spPr>
            <a:xfrm>
              <a:off x="62566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
            <p:cNvSpPr/>
            <p:nvPr/>
          </p:nvSpPr>
          <p:spPr>
            <a:xfrm>
              <a:off x="62799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
            <p:cNvSpPr/>
            <p:nvPr/>
          </p:nvSpPr>
          <p:spPr>
            <a:xfrm>
              <a:off x="630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
            <p:cNvSpPr/>
            <p:nvPr/>
          </p:nvSpPr>
          <p:spPr>
            <a:xfrm>
              <a:off x="6323950" y="4091550"/>
              <a:ext cx="18300" cy="15650"/>
            </a:xfrm>
            <a:custGeom>
              <a:rect b="b" l="l" r="r" t="t"/>
              <a:pathLst>
                <a:path extrusionOk="0" h="626"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
            <p:cNvSpPr/>
            <p:nvPr/>
          </p:nvSpPr>
          <p:spPr>
            <a:xfrm>
              <a:off x="634990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
            <p:cNvSpPr/>
            <p:nvPr/>
          </p:nvSpPr>
          <p:spPr>
            <a:xfrm>
              <a:off x="637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
            <p:cNvSpPr/>
            <p:nvPr/>
          </p:nvSpPr>
          <p:spPr>
            <a:xfrm>
              <a:off x="6396600" y="409155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
            <p:cNvSpPr/>
            <p:nvPr/>
          </p:nvSpPr>
          <p:spPr>
            <a:xfrm>
              <a:off x="64199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
            <p:cNvSpPr/>
            <p:nvPr/>
          </p:nvSpPr>
          <p:spPr>
            <a:xfrm>
              <a:off x="6443250"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
            <p:cNvSpPr/>
            <p:nvPr/>
          </p:nvSpPr>
          <p:spPr>
            <a:xfrm>
              <a:off x="646655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
            <p:cNvSpPr/>
            <p:nvPr/>
          </p:nvSpPr>
          <p:spPr>
            <a:xfrm>
              <a:off x="6487275" y="4091550"/>
              <a:ext cx="18250" cy="15650"/>
            </a:xfrm>
            <a:custGeom>
              <a:rect b="b" l="l" r="r" t="t"/>
              <a:pathLst>
                <a:path extrusionOk="0" h="626"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
            <p:cNvSpPr/>
            <p:nvPr/>
          </p:nvSpPr>
          <p:spPr>
            <a:xfrm>
              <a:off x="6513250" y="4091550"/>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
            <p:cNvSpPr/>
            <p:nvPr/>
          </p:nvSpPr>
          <p:spPr>
            <a:xfrm>
              <a:off x="59300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
            <p:cNvSpPr/>
            <p:nvPr/>
          </p:nvSpPr>
          <p:spPr>
            <a:xfrm>
              <a:off x="5953325" y="4071550"/>
              <a:ext cx="15650" cy="15625"/>
            </a:xfrm>
            <a:custGeom>
              <a:rect b="b" l="l" r="r" t="t"/>
              <a:pathLst>
                <a:path extrusionOk="0" h="625" w="626">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
            <p:cNvSpPr/>
            <p:nvPr/>
          </p:nvSpPr>
          <p:spPr>
            <a:xfrm>
              <a:off x="597667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
            <p:cNvSpPr/>
            <p:nvPr/>
          </p:nvSpPr>
          <p:spPr>
            <a:xfrm>
              <a:off x="5999975" y="4071550"/>
              <a:ext cx="15650" cy="15625"/>
            </a:xfrm>
            <a:custGeom>
              <a:rect b="b" l="l" r="r" t="t"/>
              <a:pathLst>
                <a:path extrusionOk="0" h="625" w="626">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
            <p:cNvSpPr/>
            <p:nvPr/>
          </p:nvSpPr>
          <p:spPr>
            <a:xfrm>
              <a:off x="60233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
            <p:cNvSpPr/>
            <p:nvPr/>
          </p:nvSpPr>
          <p:spPr>
            <a:xfrm>
              <a:off x="6046675" y="407155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
            <p:cNvSpPr/>
            <p:nvPr/>
          </p:nvSpPr>
          <p:spPr>
            <a:xfrm>
              <a:off x="6067350" y="407155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
            <p:cNvSpPr/>
            <p:nvPr/>
          </p:nvSpPr>
          <p:spPr>
            <a:xfrm>
              <a:off x="60933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
            <p:cNvSpPr/>
            <p:nvPr/>
          </p:nvSpPr>
          <p:spPr>
            <a:xfrm>
              <a:off x="61166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
            <p:cNvSpPr/>
            <p:nvPr/>
          </p:nvSpPr>
          <p:spPr>
            <a:xfrm>
              <a:off x="613997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
            <p:cNvSpPr/>
            <p:nvPr/>
          </p:nvSpPr>
          <p:spPr>
            <a:xfrm>
              <a:off x="6160650" y="407155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
            <p:cNvSpPr/>
            <p:nvPr/>
          </p:nvSpPr>
          <p:spPr>
            <a:xfrm>
              <a:off x="61866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
            <p:cNvSpPr/>
            <p:nvPr/>
          </p:nvSpPr>
          <p:spPr>
            <a:xfrm>
              <a:off x="62099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
            <p:cNvSpPr/>
            <p:nvPr/>
          </p:nvSpPr>
          <p:spPr>
            <a:xfrm>
              <a:off x="6233275" y="407155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
            <p:cNvSpPr/>
            <p:nvPr/>
          </p:nvSpPr>
          <p:spPr>
            <a:xfrm>
              <a:off x="62566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
            <p:cNvSpPr/>
            <p:nvPr/>
          </p:nvSpPr>
          <p:spPr>
            <a:xfrm>
              <a:off x="62799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
            <p:cNvSpPr/>
            <p:nvPr/>
          </p:nvSpPr>
          <p:spPr>
            <a:xfrm>
              <a:off x="630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
            <p:cNvSpPr/>
            <p:nvPr/>
          </p:nvSpPr>
          <p:spPr>
            <a:xfrm>
              <a:off x="6323950" y="407155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
            <p:cNvSpPr/>
            <p:nvPr/>
          </p:nvSpPr>
          <p:spPr>
            <a:xfrm>
              <a:off x="634990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
            <p:cNvSpPr/>
            <p:nvPr/>
          </p:nvSpPr>
          <p:spPr>
            <a:xfrm>
              <a:off x="637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
            <p:cNvSpPr/>
            <p:nvPr/>
          </p:nvSpPr>
          <p:spPr>
            <a:xfrm>
              <a:off x="6396600" y="407155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
            <p:cNvSpPr/>
            <p:nvPr/>
          </p:nvSpPr>
          <p:spPr>
            <a:xfrm>
              <a:off x="64199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
            <p:cNvSpPr/>
            <p:nvPr/>
          </p:nvSpPr>
          <p:spPr>
            <a:xfrm>
              <a:off x="6443250"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
            <p:cNvSpPr/>
            <p:nvPr/>
          </p:nvSpPr>
          <p:spPr>
            <a:xfrm>
              <a:off x="646655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
            <p:cNvSpPr/>
            <p:nvPr/>
          </p:nvSpPr>
          <p:spPr>
            <a:xfrm>
              <a:off x="6487275" y="407155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
            <p:cNvSpPr/>
            <p:nvPr/>
          </p:nvSpPr>
          <p:spPr>
            <a:xfrm>
              <a:off x="6513250" y="4071550"/>
              <a:ext cx="15625" cy="15625"/>
            </a:xfrm>
            <a:custGeom>
              <a:rect b="b" l="l" r="r" t="t"/>
              <a:pathLst>
                <a:path extrusionOk="0" h="625" w="625">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
            <p:cNvSpPr/>
            <p:nvPr/>
          </p:nvSpPr>
          <p:spPr>
            <a:xfrm>
              <a:off x="59300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
            <p:cNvSpPr/>
            <p:nvPr/>
          </p:nvSpPr>
          <p:spPr>
            <a:xfrm>
              <a:off x="5953325" y="4051525"/>
              <a:ext cx="15650" cy="15650"/>
            </a:xfrm>
            <a:custGeom>
              <a:rect b="b" l="l" r="r" t="t"/>
              <a:pathLst>
                <a:path extrusionOk="0" h="626" w="626">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
            <p:cNvSpPr/>
            <p:nvPr/>
          </p:nvSpPr>
          <p:spPr>
            <a:xfrm>
              <a:off x="597667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
            <p:cNvSpPr/>
            <p:nvPr/>
          </p:nvSpPr>
          <p:spPr>
            <a:xfrm>
              <a:off x="5999975" y="4051525"/>
              <a:ext cx="15650" cy="15650"/>
            </a:xfrm>
            <a:custGeom>
              <a:rect b="b" l="l" r="r" t="t"/>
              <a:pathLst>
                <a:path extrusionOk="0" h="626" w="626">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
            <p:cNvSpPr/>
            <p:nvPr/>
          </p:nvSpPr>
          <p:spPr>
            <a:xfrm>
              <a:off x="60233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
            <p:cNvSpPr/>
            <p:nvPr/>
          </p:nvSpPr>
          <p:spPr>
            <a:xfrm>
              <a:off x="6046675" y="4051525"/>
              <a:ext cx="15625" cy="15650"/>
            </a:xfrm>
            <a:custGeom>
              <a:rect b="b" l="l" r="r" t="t"/>
              <a:pathLst>
                <a:path extrusionOk="0" h="626" w="625">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
            <p:cNvSpPr/>
            <p:nvPr/>
          </p:nvSpPr>
          <p:spPr>
            <a:xfrm>
              <a:off x="6067350" y="4051525"/>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
            <p:cNvSpPr/>
            <p:nvPr/>
          </p:nvSpPr>
          <p:spPr>
            <a:xfrm>
              <a:off x="60933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
            <p:cNvSpPr/>
            <p:nvPr/>
          </p:nvSpPr>
          <p:spPr>
            <a:xfrm>
              <a:off x="61166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
            <p:cNvSpPr/>
            <p:nvPr/>
          </p:nvSpPr>
          <p:spPr>
            <a:xfrm>
              <a:off x="613997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
            <p:cNvSpPr/>
            <p:nvPr/>
          </p:nvSpPr>
          <p:spPr>
            <a:xfrm>
              <a:off x="6160650" y="4051525"/>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
            <p:cNvSpPr/>
            <p:nvPr/>
          </p:nvSpPr>
          <p:spPr>
            <a:xfrm>
              <a:off x="61866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
            <p:cNvSpPr/>
            <p:nvPr/>
          </p:nvSpPr>
          <p:spPr>
            <a:xfrm>
              <a:off x="62099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
            <p:cNvSpPr/>
            <p:nvPr/>
          </p:nvSpPr>
          <p:spPr>
            <a:xfrm>
              <a:off x="6233275" y="4051525"/>
              <a:ext cx="15625" cy="15650"/>
            </a:xfrm>
            <a:custGeom>
              <a:rect b="b" l="l" r="r" t="t"/>
              <a:pathLst>
                <a:path extrusionOk="0" h="626" w="625">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
            <p:cNvSpPr/>
            <p:nvPr/>
          </p:nvSpPr>
          <p:spPr>
            <a:xfrm>
              <a:off x="62566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
            <p:cNvSpPr/>
            <p:nvPr/>
          </p:nvSpPr>
          <p:spPr>
            <a:xfrm>
              <a:off x="62799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
            <p:cNvSpPr/>
            <p:nvPr/>
          </p:nvSpPr>
          <p:spPr>
            <a:xfrm>
              <a:off x="630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
            <p:cNvSpPr/>
            <p:nvPr/>
          </p:nvSpPr>
          <p:spPr>
            <a:xfrm>
              <a:off x="6323950" y="4051525"/>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
            <p:cNvSpPr/>
            <p:nvPr/>
          </p:nvSpPr>
          <p:spPr>
            <a:xfrm>
              <a:off x="634990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
            <p:cNvSpPr/>
            <p:nvPr/>
          </p:nvSpPr>
          <p:spPr>
            <a:xfrm>
              <a:off x="637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
            <p:cNvSpPr/>
            <p:nvPr/>
          </p:nvSpPr>
          <p:spPr>
            <a:xfrm>
              <a:off x="6396600" y="4051525"/>
              <a:ext cx="15625" cy="15650"/>
            </a:xfrm>
            <a:custGeom>
              <a:rect b="b" l="l" r="r" t="t"/>
              <a:pathLst>
                <a:path extrusionOk="0" h="626" w="625">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
            <p:cNvSpPr/>
            <p:nvPr/>
          </p:nvSpPr>
          <p:spPr>
            <a:xfrm>
              <a:off x="64199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
            <p:cNvSpPr/>
            <p:nvPr/>
          </p:nvSpPr>
          <p:spPr>
            <a:xfrm>
              <a:off x="6443250"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
            <p:cNvSpPr/>
            <p:nvPr/>
          </p:nvSpPr>
          <p:spPr>
            <a:xfrm>
              <a:off x="646655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
            <p:cNvSpPr/>
            <p:nvPr/>
          </p:nvSpPr>
          <p:spPr>
            <a:xfrm>
              <a:off x="6487275" y="4051525"/>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
            <p:cNvSpPr/>
            <p:nvPr/>
          </p:nvSpPr>
          <p:spPr>
            <a:xfrm>
              <a:off x="6513250" y="4051525"/>
              <a:ext cx="15625" cy="15650"/>
            </a:xfrm>
            <a:custGeom>
              <a:rect b="b" l="l" r="r" t="t"/>
              <a:pathLst>
                <a:path extrusionOk="0" h="626" w="625">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
            <p:cNvSpPr/>
            <p:nvPr/>
          </p:nvSpPr>
          <p:spPr>
            <a:xfrm>
              <a:off x="5953325" y="403152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
            <p:cNvSpPr/>
            <p:nvPr/>
          </p:nvSpPr>
          <p:spPr>
            <a:xfrm>
              <a:off x="597667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
            <p:cNvSpPr/>
            <p:nvPr/>
          </p:nvSpPr>
          <p:spPr>
            <a:xfrm>
              <a:off x="59300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
            <p:cNvSpPr/>
            <p:nvPr/>
          </p:nvSpPr>
          <p:spPr>
            <a:xfrm>
              <a:off x="5999975" y="40315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
            <p:cNvSpPr/>
            <p:nvPr/>
          </p:nvSpPr>
          <p:spPr>
            <a:xfrm>
              <a:off x="60233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
            <p:cNvSpPr/>
            <p:nvPr/>
          </p:nvSpPr>
          <p:spPr>
            <a:xfrm>
              <a:off x="6046675" y="40315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
            <p:cNvSpPr/>
            <p:nvPr/>
          </p:nvSpPr>
          <p:spPr>
            <a:xfrm>
              <a:off x="6067350"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
            <p:cNvSpPr/>
            <p:nvPr/>
          </p:nvSpPr>
          <p:spPr>
            <a:xfrm>
              <a:off x="60933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
            <p:cNvSpPr/>
            <p:nvPr/>
          </p:nvSpPr>
          <p:spPr>
            <a:xfrm>
              <a:off x="61166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
            <p:cNvSpPr/>
            <p:nvPr/>
          </p:nvSpPr>
          <p:spPr>
            <a:xfrm>
              <a:off x="613997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
            <p:cNvSpPr/>
            <p:nvPr/>
          </p:nvSpPr>
          <p:spPr>
            <a:xfrm>
              <a:off x="6160650" y="403152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
            <p:cNvSpPr/>
            <p:nvPr/>
          </p:nvSpPr>
          <p:spPr>
            <a:xfrm>
              <a:off x="61866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
            <p:cNvSpPr/>
            <p:nvPr/>
          </p:nvSpPr>
          <p:spPr>
            <a:xfrm>
              <a:off x="62099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
            <p:cNvSpPr/>
            <p:nvPr/>
          </p:nvSpPr>
          <p:spPr>
            <a:xfrm>
              <a:off x="6233275" y="40315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
            <p:cNvSpPr/>
            <p:nvPr/>
          </p:nvSpPr>
          <p:spPr>
            <a:xfrm>
              <a:off x="62566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
            <p:cNvSpPr/>
            <p:nvPr/>
          </p:nvSpPr>
          <p:spPr>
            <a:xfrm>
              <a:off x="62799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
            <p:cNvSpPr/>
            <p:nvPr/>
          </p:nvSpPr>
          <p:spPr>
            <a:xfrm>
              <a:off x="630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
            <p:cNvSpPr/>
            <p:nvPr/>
          </p:nvSpPr>
          <p:spPr>
            <a:xfrm>
              <a:off x="6323950" y="4031525"/>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
            <p:cNvSpPr/>
            <p:nvPr/>
          </p:nvSpPr>
          <p:spPr>
            <a:xfrm>
              <a:off x="634990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
            <p:cNvSpPr/>
            <p:nvPr/>
          </p:nvSpPr>
          <p:spPr>
            <a:xfrm>
              <a:off x="637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
            <p:cNvSpPr/>
            <p:nvPr/>
          </p:nvSpPr>
          <p:spPr>
            <a:xfrm>
              <a:off x="6396600" y="40315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
            <p:cNvSpPr/>
            <p:nvPr/>
          </p:nvSpPr>
          <p:spPr>
            <a:xfrm>
              <a:off x="64199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
            <p:cNvSpPr/>
            <p:nvPr/>
          </p:nvSpPr>
          <p:spPr>
            <a:xfrm>
              <a:off x="6443250"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
            <p:cNvSpPr/>
            <p:nvPr/>
          </p:nvSpPr>
          <p:spPr>
            <a:xfrm>
              <a:off x="646655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
            <p:cNvSpPr/>
            <p:nvPr/>
          </p:nvSpPr>
          <p:spPr>
            <a:xfrm>
              <a:off x="6487275" y="403152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
            <p:cNvSpPr/>
            <p:nvPr/>
          </p:nvSpPr>
          <p:spPr>
            <a:xfrm>
              <a:off x="6513250" y="40315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
            <p:cNvSpPr/>
            <p:nvPr/>
          </p:nvSpPr>
          <p:spPr>
            <a:xfrm>
              <a:off x="5953325" y="4011525"/>
              <a:ext cx="15650" cy="15625"/>
            </a:xfrm>
            <a:custGeom>
              <a:rect b="b" l="l" r="r" t="t"/>
              <a:pathLst>
                <a:path extrusionOk="0" h="625" w="626">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
            <p:cNvSpPr/>
            <p:nvPr/>
          </p:nvSpPr>
          <p:spPr>
            <a:xfrm>
              <a:off x="597667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
            <p:cNvSpPr/>
            <p:nvPr/>
          </p:nvSpPr>
          <p:spPr>
            <a:xfrm>
              <a:off x="5999975" y="4011525"/>
              <a:ext cx="15650" cy="15625"/>
            </a:xfrm>
            <a:custGeom>
              <a:rect b="b" l="l" r="r" t="t"/>
              <a:pathLst>
                <a:path extrusionOk="0" h="625" w="626">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
            <p:cNvSpPr/>
            <p:nvPr/>
          </p:nvSpPr>
          <p:spPr>
            <a:xfrm>
              <a:off x="602332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
            <p:cNvSpPr/>
            <p:nvPr/>
          </p:nvSpPr>
          <p:spPr>
            <a:xfrm>
              <a:off x="6046675" y="4011525"/>
              <a:ext cx="15625" cy="15625"/>
            </a:xfrm>
            <a:custGeom>
              <a:rect b="b" l="l" r="r" t="t"/>
              <a:pathLst>
                <a:path extrusionOk="0" h="625" w="625">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
            <p:cNvSpPr/>
            <p:nvPr/>
          </p:nvSpPr>
          <p:spPr>
            <a:xfrm>
              <a:off x="6067350" y="401152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
            <p:cNvSpPr/>
            <p:nvPr/>
          </p:nvSpPr>
          <p:spPr>
            <a:xfrm>
              <a:off x="60933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
            <p:cNvSpPr/>
            <p:nvPr/>
          </p:nvSpPr>
          <p:spPr>
            <a:xfrm>
              <a:off x="61166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
            <p:cNvSpPr/>
            <p:nvPr/>
          </p:nvSpPr>
          <p:spPr>
            <a:xfrm>
              <a:off x="613997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
            <p:cNvSpPr/>
            <p:nvPr/>
          </p:nvSpPr>
          <p:spPr>
            <a:xfrm>
              <a:off x="6160650" y="401152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
            <p:cNvSpPr/>
            <p:nvPr/>
          </p:nvSpPr>
          <p:spPr>
            <a:xfrm>
              <a:off x="61866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
            <p:cNvSpPr/>
            <p:nvPr/>
          </p:nvSpPr>
          <p:spPr>
            <a:xfrm>
              <a:off x="62099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
            <p:cNvSpPr/>
            <p:nvPr/>
          </p:nvSpPr>
          <p:spPr>
            <a:xfrm>
              <a:off x="6233275" y="4011525"/>
              <a:ext cx="15625" cy="15625"/>
            </a:xfrm>
            <a:custGeom>
              <a:rect b="b" l="l" r="r" t="t"/>
              <a:pathLst>
                <a:path extrusionOk="0" h="625" w="625">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
            <p:cNvSpPr/>
            <p:nvPr/>
          </p:nvSpPr>
          <p:spPr>
            <a:xfrm>
              <a:off x="62566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
            <p:cNvSpPr/>
            <p:nvPr/>
          </p:nvSpPr>
          <p:spPr>
            <a:xfrm>
              <a:off x="62799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
            <p:cNvSpPr/>
            <p:nvPr/>
          </p:nvSpPr>
          <p:spPr>
            <a:xfrm>
              <a:off x="630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
            <p:cNvSpPr/>
            <p:nvPr/>
          </p:nvSpPr>
          <p:spPr>
            <a:xfrm>
              <a:off x="6323950" y="401152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
            <p:cNvSpPr/>
            <p:nvPr/>
          </p:nvSpPr>
          <p:spPr>
            <a:xfrm>
              <a:off x="634990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
            <p:cNvSpPr/>
            <p:nvPr/>
          </p:nvSpPr>
          <p:spPr>
            <a:xfrm>
              <a:off x="637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
            <p:cNvSpPr/>
            <p:nvPr/>
          </p:nvSpPr>
          <p:spPr>
            <a:xfrm>
              <a:off x="6396600" y="4011525"/>
              <a:ext cx="15625" cy="15625"/>
            </a:xfrm>
            <a:custGeom>
              <a:rect b="b" l="l" r="r" t="t"/>
              <a:pathLst>
                <a:path extrusionOk="0" h="625" w="625">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
            <p:cNvSpPr/>
            <p:nvPr/>
          </p:nvSpPr>
          <p:spPr>
            <a:xfrm>
              <a:off x="64199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
            <p:cNvSpPr/>
            <p:nvPr/>
          </p:nvSpPr>
          <p:spPr>
            <a:xfrm>
              <a:off x="6443250"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
            <p:cNvSpPr/>
            <p:nvPr/>
          </p:nvSpPr>
          <p:spPr>
            <a:xfrm>
              <a:off x="646655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
            <p:cNvSpPr/>
            <p:nvPr/>
          </p:nvSpPr>
          <p:spPr>
            <a:xfrm>
              <a:off x="6487275" y="401152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
            <p:cNvSpPr/>
            <p:nvPr/>
          </p:nvSpPr>
          <p:spPr>
            <a:xfrm>
              <a:off x="6513250" y="4011525"/>
              <a:ext cx="15625" cy="15625"/>
            </a:xfrm>
            <a:custGeom>
              <a:rect b="b" l="l" r="r" t="t"/>
              <a:pathLst>
                <a:path extrusionOk="0" h="625" w="625">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
            <p:cNvSpPr/>
            <p:nvPr/>
          </p:nvSpPr>
          <p:spPr>
            <a:xfrm>
              <a:off x="5953325" y="399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
            <p:cNvSpPr/>
            <p:nvPr/>
          </p:nvSpPr>
          <p:spPr>
            <a:xfrm>
              <a:off x="597667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
            <p:cNvSpPr/>
            <p:nvPr/>
          </p:nvSpPr>
          <p:spPr>
            <a:xfrm>
              <a:off x="5999975" y="399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
            <p:cNvSpPr/>
            <p:nvPr/>
          </p:nvSpPr>
          <p:spPr>
            <a:xfrm>
              <a:off x="602332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
            <p:cNvSpPr/>
            <p:nvPr/>
          </p:nvSpPr>
          <p:spPr>
            <a:xfrm>
              <a:off x="6046675" y="399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
            <p:cNvSpPr/>
            <p:nvPr/>
          </p:nvSpPr>
          <p:spPr>
            <a:xfrm>
              <a:off x="6067350" y="3991500"/>
              <a:ext cx="18250" cy="15650"/>
            </a:xfrm>
            <a:custGeom>
              <a:rect b="b" l="l" r="r" t="t"/>
              <a:pathLst>
                <a:path extrusionOk="0" h="626" w="73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
            <p:cNvSpPr/>
            <p:nvPr/>
          </p:nvSpPr>
          <p:spPr>
            <a:xfrm>
              <a:off x="60933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
            <p:cNvSpPr/>
            <p:nvPr/>
          </p:nvSpPr>
          <p:spPr>
            <a:xfrm>
              <a:off x="61166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
            <p:cNvSpPr/>
            <p:nvPr/>
          </p:nvSpPr>
          <p:spPr>
            <a:xfrm>
              <a:off x="613997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
            <p:cNvSpPr/>
            <p:nvPr/>
          </p:nvSpPr>
          <p:spPr>
            <a:xfrm>
              <a:off x="6160650" y="3991500"/>
              <a:ext cx="18300" cy="15650"/>
            </a:xfrm>
            <a:custGeom>
              <a:rect b="b" l="l" r="r" t="t"/>
              <a:pathLst>
                <a:path extrusionOk="0" h="626" w="732">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
            <p:cNvSpPr/>
            <p:nvPr/>
          </p:nvSpPr>
          <p:spPr>
            <a:xfrm>
              <a:off x="61866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
            <p:cNvSpPr/>
            <p:nvPr/>
          </p:nvSpPr>
          <p:spPr>
            <a:xfrm>
              <a:off x="62099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
            <p:cNvSpPr/>
            <p:nvPr/>
          </p:nvSpPr>
          <p:spPr>
            <a:xfrm>
              <a:off x="6233275" y="399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
            <p:cNvSpPr/>
            <p:nvPr/>
          </p:nvSpPr>
          <p:spPr>
            <a:xfrm>
              <a:off x="62566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
            <p:cNvSpPr/>
            <p:nvPr/>
          </p:nvSpPr>
          <p:spPr>
            <a:xfrm>
              <a:off x="62799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
            <p:cNvSpPr/>
            <p:nvPr/>
          </p:nvSpPr>
          <p:spPr>
            <a:xfrm>
              <a:off x="630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
            <p:cNvSpPr/>
            <p:nvPr/>
          </p:nvSpPr>
          <p:spPr>
            <a:xfrm>
              <a:off x="6323950" y="3991500"/>
              <a:ext cx="18300" cy="15650"/>
            </a:xfrm>
            <a:custGeom>
              <a:rect b="b" l="l" r="r" t="t"/>
              <a:pathLst>
                <a:path extrusionOk="0" h="626" w="732">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
            <p:cNvSpPr/>
            <p:nvPr/>
          </p:nvSpPr>
          <p:spPr>
            <a:xfrm>
              <a:off x="634990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
            <p:cNvSpPr/>
            <p:nvPr/>
          </p:nvSpPr>
          <p:spPr>
            <a:xfrm>
              <a:off x="637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
            <p:cNvSpPr/>
            <p:nvPr/>
          </p:nvSpPr>
          <p:spPr>
            <a:xfrm>
              <a:off x="6396600" y="399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
            <p:cNvSpPr/>
            <p:nvPr/>
          </p:nvSpPr>
          <p:spPr>
            <a:xfrm>
              <a:off x="64199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
            <p:cNvSpPr/>
            <p:nvPr/>
          </p:nvSpPr>
          <p:spPr>
            <a:xfrm>
              <a:off x="6443250"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
            <p:cNvSpPr/>
            <p:nvPr/>
          </p:nvSpPr>
          <p:spPr>
            <a:xfrm>
              <a:off x="646655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
            <p:cNvSpPr/>
            <p:nvPr/>
          </p:nvSpPr>
          <p:spPr>
            <a:xfrm>
              <a:off x="6487275" y="3991500"/>
              <a:ext cx="18250" cy="15650"/>
            </a:xfrm>
            <a:custGeom>
              <a:rect b="b" l="l" r="r" t="t"/>
              <a:pathLst>
                <a:path extrusionOk="0" h="626" w="73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
            <p:cNvSpPr/>
            <p:nvPr/>
          </p:nvSpPr>
          <p:spPr>
            <a:xfrm>
              <a:off x="6513250" y="399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
            <p:cNvSpPr/>
            <p:nvPr/>
          </p:nvSpPr>
          <p:spPr>
            <a:xfrm>
              <a:off x="5953325" y="397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
            <p:cNvSpPr/>
            <p:nvPr/>
          </p:nvSpPr>
          <p:spPr>
            <a:xfrm>
              <a:off x="597667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
            <p:cNvSpPr/>
            <p:nvPr/>
          </p:nvSpPr>
          <p:spPr>
            <a:xfrm>
              <a:off x="5999975" y="397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
            <p:cNvSpPr/>
            <p:nvPr/>
          </p:nvSpPr>
          <p:spPr>
            <a:xfrm>
              <a:off x="602332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
            <p:cNvSpPr/>
            <p:nvPr/>
          </p:nvSpPr>
          <p:spPr>
            <a:xfrm>
              <a:off x="6046675" y="397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
            <p:cNvSpPr/>
            <p:nvPr/>
          </p:nvSpPr>
          <p:spPr>
            <a:xfrm>
              <a:off x="6067350" y="397147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
            <p:cNvSpPr/>
            <p:nvPr/>
          </p:nvSpPr>
          <p:spPr>
            <a:xfrm>
              <a:off x="60933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
            <p:cNvSpPr/>
            <p:nvPr/>
          </p:nvSpPr>
          <p:spPr>
            <a:xfrm>
              <a:off x="61166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
            <p:cNvSpPr/>
            <p:nvPr/>
          </p:nvSpPr>
          <p:spPr>
            <a:xfrm>
              <a:off x="613997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
            <p:cNvSpPr/>
            <p:nvPr/>
          </p:nvSpPr>
          <p:spPr>
            <a:xfrm>
              <a:off x="6160650" y="397147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
            <p:cNvSpPr/>
            <p:nvPr/>
          </p:nvSpPr>
          <p:spPr>
            <a:xfrm>
              <a:off x="61866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
            <p:cNvSpPr/>
            <p:nvPr/>
          </p:nvSpPr>
          <p:spPr>
            <a:xfrm>
              <a:off x="62099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
            <p:cNvSpPr/>
            <p:nvPr/>
          </p:nvSpPr>
          <p:spPr>
            <a:xfrm>
              <a:off x="6233275" y="397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
            <p:cNvSpPr/>
            <p:nvPr/>
          </p:nvSpPr>
          <p:spPr>
            <a:xfrm>
              <a:off x="62566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
            <p:cNvSpPr/>
            <p:nvPr/>
          </p:nvSpPr>
          <p:spPr>
            <a:xfrm>
              <a:off x="62799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
            <p:cNvSpPr/>
            <p:nvPr/>
          </p:nvSpPr>
          <p:spPr>
            <a:xfrm>
              <a:off x="630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
            <p:cNvSpPr/>
            <p:nvPr/>
          </p:nvSpPr>
          <p:spPr>
            <a:xfrm>
              <a:off x="6323950" y="397147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
            <p:cNvSpPr/>
            <p:nvPr/>
          </p:nvSpPr>
          <p:spPr>
            <a:xfrm>
              <a:off x="634990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
            <p:cNvSpPr/>
            <p:nvPr/>
          </p:nvSpPr>
          <p:spPr>
            <a:xfrm>
              <a:off x="637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
            <p:cNvSpPr/>
            <p:nvPr/>
          </p:nvSpPr>
          <p:spPr>
            <a:xfrm>
              <a:off x="6396600" y="397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
            <p:cNvSpPr/>
            <p:nvPr/>
          </p:nvSpPr>
          <p:spPr>
            <a:xfrm>
              <a:off x="64199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
            <p:cNvSpPr/>
            <p:nvPr/>
          </p:nvSpPr>
          <p:spPr>
            <a:xfrm>
              <a:off x="6443250"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
            <p:cNvSpPr/>
            <p:nvPr/>
          </p:nvSpPr>
          <p:spPr>
            <a:xfrm>
              <a:off x="646655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
            <p:cNvSpPr/>
            <p:nvPr/>
          </p:nvSpPr>
          <p:spPr>
            <a:xfrm>
              <a:off x="6487275" y="3971475"/>
              <a:ext cx="18250" cy="15650"/>
            </a:xfrm>
            <a:custGeom>
              <a:rect b="b" l="l" r="r" t="t"/>
              <a:pathLst>
                <a:path extrusionOk="0" h="626" w="73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
            <p:cNvSpPr/>
            <p:nvPr/>
          </p:nvSpPr>
          <p:spPr>
            <a:xfrm>
              <a:off x="6513250" y="397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
            <p:cNvSpPr/>
            <p:nvPr/>
          </p:nvSpPr>
          <p:spPr>
            <a:xfrm>
              <a:off x="597667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
            <p:cNvSpPr/>
            <p:nvPr/>
          </p:nvSpPr>
          <p:spPr>
            <a:xfrm>
              <a:off x="5999975" y="395145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
            <p:cNvSpPr/>
            <p:nvPr/>
          </p:nvSpPr>
          <p:spPr>
            <a:xfrm>
              <a:off x="602332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
            <p:cNvSpPr/>
            <p:nvPr/>
          </p:nvSpPr>
          <p:spPr>
            <a:xfrm>
              <a:off x="6046675" y="395145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
            <p:cNvSpPr/>
            <p:nvPr/>
          </p:nvSpPr>
          <p:spPr>
            <a:xfrm>
              <a:off x="6067350" y="3951500"/>
              <a:ext cx="18250" cy="15625"/>
            </a:xfrm>
            <a:custGeom>
              <a:rect b="b" l="l" r="r" t="t"/>
              <a:pathLst>
                <a:path extrusionOk="0" h="625" w="73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
            <p:cNvSpPr/>
            <p:nvPr/>
          </p:nvSpPr>
          <p:spPr>
            <a:xfrm>
              <a:off x="60933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
            <p:cNvSpPr/>
            <p:nvPr/>
          </p:nvSpPr>
          <p:spPr>
            <a:xfrm>
              <a:off x="61166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
            <p:cNvSpPr/>
            <p:nvPr/>
          </p:nvSpPr>
          <p:spPr>
            <a:xfrm>
              <a:off x="613997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
            <p:cNvSpPr/>
            <p:nvPr/>
          </p:nvSpPr>
          <p:spPr>
            <a:xfrm>
              <a:off x="6160650" y="3951500"/>
              <a:ext cx="18300" cy="15625"/>
            </a:xfrm>
            <a:custGeom>
              <a:rect b="b" l="l" r="r" t="t"/>
              <a:pathLst>
                <a:path extrusionOk="0" h="625" w="732">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
            <p:cNvSpPr/>
            <p:nvPr/>
          </p:nvSpPr>
          <p:spPr>
            <a:xfrm>
              <a:off x="61866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
            <p:cNvSpPr/>
            <p:nvPr/>
          </p:nvSpPr>
          <p:spPr>
            <a:xfrm>
              <a:off x="62099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
            <p:cNvSpPr/>
            <p:nvPr/>
          </p:nvSpPr>
          <p:spPr>
            <a:xfrm>
              <a:off x="6233275" y="395145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
            <p:cNvSpPr/>
            <p:nvPr/>
          </p:nvSpPr>
          <p:spPr>
            <a:xfrm>
              <a:off x="62566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
            <p:cNvSpPr/>
            <p:nvPr/>
          </p:nvSpPr>
          <p:spPr>
            <a:xfrm>
              <a:off x="62799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
            <p:cNvSpPr/>
            <p:nvPr/>
          </p:nvSpPr>
          <p:spPr>
            <a:xfrm>
              <a:off x="630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
            <p:cNvSpPr/>
            <p:nvPr/>
          </p:nvSpPr>
          <p:spPr>
            <a:xfrm>
              <a:off x="6323950" y="395150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
            <p:cNvSpPr/>
            <p:nvPr/>
          </p:nvSpPr>
          <p:spPr>
            <a:xfrm>
              <a:off x="634990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
            <p:cNvSpPr/>
            <p:nvPr/>
          </p:nvSpPr>
          <p:spPr>
            <a:xfrm>
              <a:off x="637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
            <p:cNvSpPr/>
            <p:nvPr/>
          </p:nvSpPr>
          <p:spPr>
            <a:xfrm>
              <a:off x="6396600" y="395145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
            <p:cNvSpPr/>
            <p:nvPr/>
          </p:nvSpPr>
          <p:spPr>
            <a:xfrm>
              <a:off x="64199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
            <p:cNvSpPr/>
            <p:nvPr/>
          </p:nvSpPr>
          <p:spPr>
            <a:xfrm>
              <a:off x="6443250"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
            <p:cNvSpPr/>
            <p:nvPr/>
          </p:nvSpPr>
          <p:spPr>
            <a:xfrm>
              <a:off x="646655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
            <p:cNvSpPr/>
            <p:nvPr/>
          </p:nvSpPr>
          <p:spPr>
            <a:xfrm>
              <a:off x="6487275" y="3951500"/>
              <a:ext cx="18250" cy="15625"/>
            </a:xfrm>
            <a:custGeom>
              <a:rect b="b" l="l" r="r" t="t"/>
              <a:pathLst>
                <a:path extrusionOk="0" h="625" w="73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
            <p:cNvSpPr/>
            <p:nvPr/>
          </p:nvSpPr>
          <p:spPr>
            <a:xfrm>
              <a:off x="6513250" y="395145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
            <p:cNvSpPr/>
            <p:nvPr/>
          </p:nvSpPr>
          <p:spPr>
            <a:xfrm>
              <a:off x="597667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
            <p:cNvSpPr/>
            <p:nvPr/>
          </p:nvSpPr>
          <p:spPr>
            <a:xfrm>
              <a:off x="5999975" y="3931450"/>
              <a:ext cx="15650" cy="15625"/>
            </a:xfrm>
            <a:custGeom>
              <a:rect b="b" l="l" r="r" t="t"/>
              <a:pathLst>
                <a:path extrusionOk="0" h="625" w="626">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
            <p:cNvSpPr/>
            <p:nvPr/>
          </p:nvSpPr>
          <p:spPr>
            <a:xfrm>
              <a:off x="602332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
            <p:cNvSpPr/>
            <p:nvPr/>
          </p:nvSpPr>
          <p:spPr>
            <a:xfrm>
              <a:off x="6046675" y="3931450"/>
              <a:ext cx="15625" cy="15625"/>
            </a:xfrm>
            <a:custGeom>
              <a:rect b="b" l="l" r="r" t="t"/>
              <a:pathLst>
                <a:path extrusionOk="0" h="625" w="625">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
            <p:cNvSpPr/>
            <p:nvPr/>
          </p:nvSpPr>
          <p:spPr>
            <a:xfrm>
              <a:off x="6067350" y="393145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
            <p:cNvSpPr/>
            <p:nvPr/>
          </p:nvSpPr>
          <p:spPr>
            <a:xfrm>
              <a:off x="60933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
            <p:cNvSpPr/>
            <p:nvPr/>
          </p:nvSpPr>
          <p:spPr>
            <a:xfrm>
              <a:off x="61166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
            <p:cNvSpPr/>
            <p:nvPr/>
          </p:nvSpPr>
          <p:spPr>
            <a:xfrm>
              <a:off x="613997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
            <p:cNvSpPr/>
            <p:nvPr/>
          </p:nvSpPr>
          <p:spPr>
            <a:xfrm>
              <a:off x="6160650" y="393145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
            <p:cNvSpPr/>
            <p:nvPr/>
          </p:nvSpPr>
          <p:spPr>
            <a:xfrm>
              <a:off x="61866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
            <p:cNvSpPr/>
            <p:nvPr/>
          </p:nvSpPr>
          <p:spPr>
            <a:xfrm>
              <a:off x="62099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
            <p:cNvSpPr/>
            <p:nvPr/>
          </p:nvSpPr>
          <p:spPr>
            <a:xfrm>
              <a:off x="6233275" y="3931450"/>
              <a:ext cx="15625" cy="15625"/>
            </a:xfrm>
            <a:custGeom>
              <a:rect b="b" l="l" r="r" t="t"/>
              <a:pathLst>
                <a:path extrusionOk="0" h="625" w="625">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
            <p:cNvSpPr/>
            <p:nvPr/>
          </p:nvSpPr>
          <p:spPr>
            <a:xfrm>
              <a:off x="62566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
            <p:cNvSpPr/>
            <p:nvPr/>
          </p:nvSpPr>
          <p:spPr>
            <a:xfrm>
              <a:off x="62799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
            <p:cNvSpPr/>
            <p:nvPr/>
          </p:nvSpPr>
          <p:spPr>
            <a:xfrm>
              <a:off x="630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
            <p:cNvSpPr/>
            <p:nvPr/>
          </p:nvSpPr>
          <p:spPr>
            <a:xfrm>
              <a:off x="6323950" y="393145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
            <p:cNvSpPr/>
            <p:nvPr/>
          </p:nvSpPr>
          <p:spPr>
            <a:xfrm>
              <a:off x="634990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
            <p:cNvSpPr/>
            <p:nvPr/>
          </p:nvSpPr>
          <p:spPr>
            <a:xfrm>
              <a:off x="637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
            <p:cNvSpPr/>
            <p:nvPr/>
          </p:nvSpPr>
          <p:spPr>
            <a:xfrm>
              <a:off x="6396600" y="3931450"/>
              <a:ext cx="15625" cy="15625"/>
            </a:xfrm>
            <a:custGeom>
              <a:rect b="b" l="l" r="r" t="t"/>
              <a:pathLst>
                <a:path extrusionOk="0" h="625" w="625">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
            <p:cNvSpPr/>
            <p:nvPr/>
          </p:nvSpPr>
          <p:spPr>
            <a:xfrm>
              <a:off x="64199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
            <p:cNvSpPr/>
            <p:nvPr/>
          </p:nvSpPr>
          <p:spPr>
            <a:xfrm>
              <a:off x="6443250"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
            <p:cNvSpPr/>
            <p:nvPr/>
          </p:nvSpPr>
          <p:spPr>
            <a:xfrm>
              <a:off x="646655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
            <p:cNvSpPr/>
            <p:nvPr/>
          </p:nvSpPr>
          <p:spPr>
            <a:xfrm>
              <a:off x="6487275" y="393145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
            <p:cNvSpPr/>
            <p:nvPr/>
          </p:nvSpPr>
          <p:spPr>
            <a:xfrm>
              <a:off x="6513250" y="3931450"/>
              <a:ext cx="15625" cy="15625"/>
            </a:xfrm>
            <a:custGeom>
              <a:rect b="b" l="l" r="r" t="t"/>
              <a:pathLst>
                <a:path extrusionOk="0" h="625" w="625">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
            <p:cNvSpPr/>
            <p:nvPr/>
          </p:nvSpPr>
          <p:spPr>
            <a:xfrm>
              <a:off x="5999975" y="3911425"/>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
            <p:cNvSpPr/>
            <p:nvPr/>
          </p:nvSpPr>
          <p:spPr>
            <a:xfrm>
              <a:off x="6023325"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
            <p:cNvSpPr/>
            <p:nvPr/>
          </p:nvSpPr>
          <p:spPr>
            <a:xfrm>
              <a:off x="6046675" y="3911425"/>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
            <p:cNvSpPr/>
            <p:nvPr/>
          </p:nvSpPr>
          <p:spPr>
            <a:xfrm>
              <a:off x="6067350" y="391142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
            <p:cNvSpPr/>
            <p:nvPr/>
          </p:nvSpPr>
          <p:spPr>
            <a:xfrm>
              <a:off x="60933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
            <p:cNvSpPr/>
            <p:nvPr/>
          </p:nvSpPr>
          <p:spPr>
            <a:xfrm>
              <a:off x="61166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
            <p:cNvSpPr/>
            <p:nvPr/>
          </p:nvSpPr>
          <p:spPr>
            <a:xfrm>
              <a:off x="613997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
            <p:cNvSpPr/>
            <p:nvPr/>
          </p:nvSpPr>
          <p:spPr>
            <a:xfrm>
              <a:off x="6160650" y="39114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
            <p:cNvSpPr/>
            <p:nvPr/>
          </p:nvSpPr>
          <p:spPr>
            <a:xfrm>
              <a:off x="61866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
            <p:cNvSpPr/>
            <p:nvPr/>
          </p:nvSpPr>
          <p:spPr>
            <a:xfrm>
              <a:off x="62099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
            <p:cNvSpPr/>
            <p:nvPr/>
          </p:nvSpPr>
          <p:spPr>
            <a:xfrm>
              <a:off x="6233275" y="3911425"/>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
            <p:cNvSpPr/>
            <p:nvPr/>
          </p:nvSpPr>
          <p:spPr>
            <a:xfrm>
              <a:off x="62566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
            <p:cNvSpPr/>
            <p:nvPr/>
          </p:nvSpPr>
          <p:spPr>
            <a:xfrm>
              <a:off x="62799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
            <p:cNvSpPr/>
            <p:nvPr/>
          </p:nvSpPr>
          <p:spPr>
            <a:xfrm>
              <a:off x="630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
            <p:cNvSpPr/>
            <p:nvPr/>
          </p:nvSpPr>
          <p:spPr>
            <a:xfrm>
              <a:off x="6323950" y="39114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
            <p:cNvSpPr/>
            <p:nvPr/>
          </p:nvSpPr>
          <p:spPr>
            <a:xfrm>
              <a:off x="634990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
            <p:cNvSpPr/>
            <p:nvPr/>
          </p:nvSpPr>
          <p:spPr>
            <a:xfrm>
              <a:off x="637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
            <p:cNvSpPr/>
            <p:nvPr/>
          </p:nvSpPr>
          <p:spPr>
            <a:xfrm>
              <a:off x="6396600" y="3911425"/>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
            <p:cNvSpPr/>
            <p:nvPr/>
          </p:nvSpPr>
          <p:spPr>
            <a:xfrm>
              <a:off x="64199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
            <p:cNvSpPr/>
            <p:nvPr/>
          </p:nvSpPr>
          <p:spPr>
            <a:xfrm>
              <a:off x="6443250"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
            <p:cNvSpPr/>
            <p:nvPr/>
          </p:nvSpPr>
          <p:spPr>
            <a:xfrm>
              <a:off x="646655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
            <p:cNvSpPr/>
            <p:nvPr/>
          </p:nvSpPr>
          <p:spPr>
            <a:xfrm>
              <a:off x="6487275" y="391142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
            <p:cNvSpPr/>
            <p:nvPr/>
          </p:nvSpPr>
          <p:spPr>
            <a:xfrm>
              <a:off x="6513250" y="3911425"/>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
            <p:cNvSpPr/>
            <p:nvPr/>
          </p:nvSpPr>
          <p:spPr>
            <a:xfrm>
              <a:off x="5999975" y="38914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
            <p:cNvSpPr/>
            <p:nvPr/>
          </p:nvSpPr>
          <p:spPr>
            <a:xfrm>
              <a:off x="6023325"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
            <p:cNvSpPr/>
            <p:nvPr/>
          </p:nvSpPr>
          <p:spPr>
            <a:xfrm>
              <a:off x="6046675" y="38914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
            <p:cNvSpPr/>
            <p:nvPr/>
          </p:nvSpPr>
          <p:spPr>
            <a:xfrm>
              <a:off x="6067350" y="389142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
            <p:cNvSpPr/>
            <p:nvPr/>
          </p:nvSpPr>
          <p:spPr>
            <a:xfrm>
              <a:off x="60933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
            <p:cNvSpPr/>
            <p:nvPr/>
          </p:nvSpPr>
          <p:spPr>
            <a:xfrm>
              <a:off x="61166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
            <p:cNvSpPr/>
            <p:nvPr/>
          </p:nvSpPr>
          <p:spPr>
            <a:xfrm>
              <a:off x="613997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
            <p:cNvSpPr/>
            <p:nvPr/>
          </p:nvSpPr>
          <p:spPr>
            <a:xfrm>
              <a:off x="6160650" y="3891425"/>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
            <p:cNvSpPr/>
            <p:nvPr/>
          </p:nvSpPr>
          <p:spPr>
            <a:xfrm>
              <a:off x="61866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
            <p:cNvSpPr/>
            <p:nvPr/>
          </p:nvSpPr>
          <p:spPr>
            <a:xfrm>
              <a:off x="62099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
            <p:cNvSpPr/>
            <p:nvPr/>
          </p:nvSpPr>
          <p:spPr>
            <a:xfrm>
              <a:off x="6233275" y="38914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
            <p:cNvSpPr/>
            <p:nvPr/>
          </p:nvSpPr>
          <p:spPr>
            <a:xfrm>
              <a:off x="62566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
            <p:cNvSpPr/>
            <p:nvPr/>
          </p:nvSpPr>
          <p:spPr>
            <a:xfrm>
              <a:off x="62799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
            <p:cNvSpPr/>
            <p:nvPr/>
          </p:nvSpPr>
          <p:spPr>
            <a:xfrm>
              <a:off x="630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
            <p:cNvSpPr/>
            <p:nvPr/>
          </p:nvSpPr>
          <p:spPr>
            <a:xfrm>
              <a:off x="6323950" y="389142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
            <p:cNvSpPr/>
            <p:nvPr/>
          </p:nvSpPr>
          <p:spPr>
            <a:xfrm>
              <a:off x="634990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
            <p:cNvSpPr/>
            <p:nvPr/>
          </p:nvSpPr>
          <p:spPr>
            <a:xfrm>
              <a:off x="637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
            <p:cNvSpPr/>
            <p:nvPr/>
          </p:nvSpPr>
          <p:spPr>
            <a:xfrm>
              <a:off x="6396600" y="38914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
            <p:cNvSpPr/>
            <p:nvPr/>
          </p:nvSpPr>
          <p:spPr>
            <a:xfrm>
              <a:off x="64199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
            <p:cNvSpPr/>
            <p:nvPr/>
          </p:nvSpPr>
          <p:spPr>
            <a:xfrm>
              <a:off x="6443250"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
            <p:cNvSpPr/>
            <p:nvPr/>
          </p:nvSpPr>
          <p:spPr>
            <a:xfrm>
              <a:off x="646655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
            <p:cNvSpPr/>
            <p:nvPr/>
          </p:nvSpPr>
          <p:spPr>
            <a:xfrm>
              <a:off x="6487275" y="389142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
            <p:cNvSpPr/>
            <p:nvPr/>
          </p:nvSpPr>
          <p:spPr>
            <a:xfrm>
              <a:off x="6513250" y="38914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
            <p:cNvSpPr/>
            <p:nvPr/>
          </p:nvSpPr>
          <p:spPr>
            <a:xfrm>
              <a:off x="6023325"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
            <p:cNvSpPr/>
            <p:nvPr/>
          </p:nvSpPr>
          <p:spPr>
            <a:xfrm>
              <a:off x="6046675" y="387142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
            <p:cNvSpPr/>
            <p:nvPr/>
          </p:nvSpPr>
          <p:spPr>
            <a:xfrm>
              <a:off x="6067350" y="3871425"/>
              <a:ext cx="18250" cy="15675"/>
            </a:xfrm>
            <a:custGeom>
              <a:rect b="b" l="l" r="r" t="t"/>
              <a:pathLst>
                <a:path extrusionOk="0" h="627"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
            <p:cNvSpPr/>
            <p:nvPr/>
          </p:nvSpPr>
          <p:spPr>
            <a:xfrm>
              <a:off x="60933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
            <p:cNvSpPr/>
            <p:nvPr/>
          </p:nvSpPr>
          <p:spPr>
            <a:xfrm>
              <a:off x="61166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
            <p:cNvSpPr/>
            <p:nvPr/>
          </p:nvSpPr>
          <p:spPr>
            <a:xfrm>
              <a:off x="613997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
            <p:cNvSpPr/>
            <p:nvPr/>
          </p:nvSpPr>
          <p:spPr>
            <a:xfrm>
              <a:off x="6160650" y="3871425"/>
              <a:ext cx="18300" cy="15675"/>
            </a:xfrm>
            <a:custGeom>
              <a:rect b="b" l="l" r="r" t="t"/>
              <a:pathLst>
                <a:path extrusionOk="0" h="627"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
            <p:cNvSpPr/>
            <p:nvPr/>
          </p:nvSpPr>
          <p:spPr>
            <a:xfrm>
              <a:off x="61866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
            <p:cNvSpPr/>
            <p:nvPr/>
          </p:nvSpPr>
          <p:spPr>
            <a:xfrm>
              <a:off x="62099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
            <p:cNvSpPr/>
            <p:nvPr/>
          </p:nvSpPr>
          <p:spPr>
            <a:xfrm>
              <a:off x="6233275" y="387142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
            <p:cNvSpPr/>
            <p:nvPr/>
          </p:nvSpPr>
          <p:spPr>
            <a:xfrm>
              <a:off x="62566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
            <p:cNvSpPr/>
            <p:nvPr/>
          </p:nvSpPr>
          <p:spPr>
            <a:xfrm>
              <a:off x="62799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
            <p:cNvSpPr/>
            <p:nvPr/>
          </p:nvSpPr>
          <p:spPr>
            <a:xfrm>
              <a:off x="630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
            <p:cNvSpPr/>
            <p:nvPr/>
          </p:nvSpPr>
          <p:spPr>
            <a:xfrm>
              <a:off x="6323950" y="3871425"/>
              <a:ext cx="18300" cy="15675"/>
            </a:xfrm>
            <a:custGeom>
              <a:rect b="b" l="l" r="r" t="t"/>
              <a:pathLst>
                <a:path extrusionOk="0" h="627"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
            <p:cNvSpPr/>
            <p:nvPr/>
          </p:nvSpPr>
          <p:spPr>
            <a:xfrm>
              <a:off x="634990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
            <p:cNvSpPr/>
            <p:nvPr/>
          </p:nvSpPr>
          <p:spPr>
            <a:xfrm>
              <a:off x="637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
            <p:cNvSpPr/>
            <p:nvPr/>
          </p:nvSpPr>
          <p:spPr>
            <a:xfrm>
              <a:off x="6396600" y="387142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
            <p:cNvSpPr/>
            <p:nvPr/>
          </p:nvSpPr>
          <p:spPr>
            <a:xfrm>
              <a:off x="64199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
            <p:cNvSpPr/>
            <p:nvPr/>
          </p:nvSpPr>
          <p:spPr>
            <a:xfrm>
              <a:off x="6443250"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
            <p:cNvSpPr/>
            <p:nvPr/>
          </p:nvSpPr>
          <p:spPr>
            <a:xfrm>
              <a:off x="646655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
            <p:cNvSpPr/>
            <p:nvPr/>
          </p:nvSpPr>
          <p:spPr>
            <a:xfrm>
              <a:off x="6487275" y="3871425"/>
              <a:ext cx="18250" cy="15675"/>
            </a:xfrm>
            <a:custGeom>
              <a:rect b="b" l="l" r="r" t="t"/>
              <a:pathLst>
                <a:path extrusionOk="0" h="627"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
            <p:cNvSpPr/>
            <p:nvPr/>
          </p:nvSpPr>
          <p:spPr>
            <a:xfrm>
              <a:off x="6046675" y="38514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
            <p:cNvSpPr/>
            <p:nvPr/>
          </p:nvSpPr>
          <p:spPr>
            <a:xfrm>
              <a:off x="6067350" y="3851400"/>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
            <p:cNvSpPr/>
            <p:nvPr/>
          </p:nvSpPr>
          <p:spPr>
            <a:xfrm>
              <a:off x="60933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
            <p:cNvSpPr/>
            <p:nvPr/>
          </p:nvSpPr>
          <p:spPr>
            <a:xfrm>
              <a:off x="61166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
            <p:cNvSpPr/>
            <p:nvPr/>
          </p:nvSpPr>
          <p:spPr>
            <a:xfrm>
              <a:off x="613997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
            <p:cNvSpPr/>
            <p:nvPr/>
          </p:nvSpPr>
          <p:spPr>
            <a:xfrm>
              <a:off x="6160650" y="3851400"/>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
            <p:cNvSpPr/>
            <p:nvPr/>
          </p:nvSpPr>
          <p:spPr>
            <a:xfrm>
              <a:off x="61866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
            <p:cNvSpPr/>
            <p:nvPr/>
          </p:nvSpPr>
          <p:spPr>
            <a:xfrm>
              <a:off x="62099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
            <p:cNvSpPr/>
            <p:nvPr/>
          </p:nvSpPr>
          <p:spPr>
            <a:xfrm>
              <a:off x="6233275" y="38514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
            <p:cNvSpPr/>
            <p:nvPr/>
          </p:nvSpPr>
          <p:spPr>
            <a:xfrm>
              <a:off x="62566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
            <p:cNvSpPr/>
            <p:nvPr/>
          </p:nvSpPr>
          <p:spPr>
            <a:xfrm>
              <a:off x="62799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
            <p:cNvSpPr/>
            <p:nvPr/>
          </p:nvSpPr>
          <p:spPr>
            <a:xfrm>
              <a:off x="630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
            <p:cNvSpPr/>
            <p:nvPr/>
          </p:nvSpPr>
          <p:spPr>
            <a:xfrm>
              <a:off x="6323950" y="3851400"/>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
            <p:cNvSpPr/>
            <p:nvPr/>
          </p:nvSpPr>
          <p:spPr>
            <a:xfrm>
              <a:off x="634990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
            <p:cNvSpPr/>
            <p:nvPr/>
          </p:nvSpPr>
          <p:spPr>
            <a:xfrm>
              <a:off x="637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
            <p:cNvSpPr/>
            <p:nvPr/>
          </p:nvSpPr>
          <p:spPr>
            <a:xfrm>
              <a:off x="6396600" y="38514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
            <p:cNvSpPr/>
            <p:nvPr/>
          </p:nvSpPr>
          <p:spPr>
            <a:xfrm>
              <a:off x="64199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
            <p:cNvSpPr/>
            <p:nvPr/>
          </p:nvSpPr>
          <p:spPr>
            <a:xfrm>
              <a:off x="6443250" y="38514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
            <p:cNvSpPr/>
            <p:nvPr/>
          </p:nvSpPr>
          <p:spPr>
            <a:xfrm>
              <a:off x="646655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
            <p:cNvSpPr/>
            <p:nvPr/>
          </p:nvSpPr>
          <p:spPr>
            <a:xfrm>
              <a:off x="6067350" y="3831400"/>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
            <p:cNvSpPr/>
            <p:nvPr/>
          </p:nvSpPr>
          <p:spPr>
            <a:xfrm>
              <a:off x="60933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
            <p:cNvSpPr/>
            <p:nvPr/>
          </p:nvSpPr>
          <p:spPr>
            <a:xfrm>
              <a:off x="61166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
            <p:cNvSpPr/>
            <p:nvPr/>
          </p:nvSpPr>
          <p:spPr>
            <a:xfrm>
              <a:off x="613997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
            <p:cNvSpPr/>
            <p:nvPr/>
          </p:nvSpPr>
          <p:spPr>
            <a:xfrm>
              <a:off x="6160650" y="3831400"/>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
            <p:cNvSpPr/>
            <p:nvPr/>
          </p:nvSpPr>
          <p:spPr>
            <a:xfrm>
              <a:off x="61866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
            <p:cNvSpPr/>
            <p:nvPr/>
          </p:nvSpPr>
          <p:spPr>
            <a:xfrm>
              <a:off x="62099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
            <p:cNvSpPr/>
            <p:nvPr/>
          </p:nvSpPr>
          <p:spPr>
            <a:xfrm>
              <a:off x="6233275" y="3831400"/>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
            <p:cNvSpPr/>
            <p:nvPr/>
          </p:nvSpPr>
          <p:spPr>
            <a:xfrm>
              <a:off x="62566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
            <p:cNvSpPr/>
            <p:nvPr/>
          </p:nvSpPr>
          <p:spPr>
            <a:xfrm>
              <a:off x="62799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
            <p:cNvSpPr/>
            <p:nvPr/>
          </p:nvSpPr>
          <p:spPr>
            <a:xfrm>
              <a:off x="630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
            <p:cNvSpPr/>
            <p:nvPr/>
          </p:nvSpPr>
          <p:spPr>
            <a:xfrm>
              <a:off x="6323950" y="383140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
            <p:cNvSpPr/>
            <p:nvPr/>
          </p:nvSpPr>
          <p:spPr>
            <a:xfrm>
              <a:off x="6349900" y="3831400"/>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
            <p:cNvSpPr/>
            <p:nvPr/>
          </p:nvSpPr>
          <p:spPr>
            <a:xfrm>
              <a:off x="637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
            <p:cNvSpPr/>
            <p:nvPr/>
          </p:nvSpPr>
          <p:spPr>
            <a:xfrm>
              <a:off x="6396600" y="3831400"/>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
            <p:cNvSpPr/>
            <p:nvPr/>
          </p:nvSpPr>
          <p:spPr>
            <a:xfrm>
              <a:off x="64199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
            <p:cNvSpPr/>
            <p:nvPr/>
          </p:nvSpPr>
          <p:spPr>
            <a:xfrm>
              <a:off x="6443250" y="3831400"/>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
            <p:cNvSpPr/>
            <p:nvPr/>
          </p:nvSpPr>
          <p:spPr>
            <a:xfrm>
              <a:off x="60933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
            <p:cNvSpPr/>
            <p:nvPr/>
          </p:nvSpPr>
          <p:spPr>
            <a:xfrm>
              <a:off x="61166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
            <p:cNvSpPr/>
            <p:nvPr/>
          </p:nvSpPr>
          <p:spPr>
            <a:xfrm>
              <a:off x="613997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
            <p:cNvSpPr/>
            <p:nvPr/>
          </p:nvSpPr>
          <p:spPr>
            <a:xfrm>
              <a:off x="6160650" y="3811400"/>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
            <p:cNvSpPr/>
            <p:nvPr/>
          </p:nvSpPr>
          <p:spPr>
            <a:xfrm>
              <a:off x="61866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
            <p:cNvSpPr/>
            <p:nvPr/>
          </p:nvSpPr>
          <p:spPr>
            <a:xfrm>
              <a:off x="62099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
            <p:cNvSpPr/>
            <p:nvPr/>
          </p:nvSpPr>
          <p:spPr>
            <a:xfrm>
              <a:off x="6233275" y="38114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
            <p:cNvSpPr/>
            <p:nvPr/>
          </p:nvSpPr>
          <p:spPr>
            <a:xfrm>
              <a:off x="62566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
            <p:cNvSpPr/>
            <p:nvPr/>
          </p:nvSpPr>
          <p:spPr>
            <a:xfrm>
              <a:off x="62799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
            <p:cNvSpPr/>
            <p:nvPr/>
          </p:nvSpPr>
          <p:spPr>
            <a:xfrm>
              <a:off x="630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
            <p:cNvSpPr/>
            <p:nvPr/>
          </p:nvSpPr>
          <p:spPr>
            <a:xfrm>
              <a:off x="6323950" y="3811400"/>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
            <p:cNvSpPr/>
            <p:nvPr/>
          </p:nvSpPr>
          <p:spPr>
            <a:xfrm>
              <a:off x="6349900" y="38114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
            <p:cNvSpPr/>
            <p:nvPr/>
          </p:nvSpPr>
          <p:spPr>
            <a:xfrm>
              <a:off x="637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
            <p:cNvSpPr/>
            <p:nvPr/>
          </p:nvSpPr>
          <p:spPr>
            <a:xfrm>
              <a:off x="6396600" y="38114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
            <p:cNvSpPr/>
            <p:nvPr/>
          </p:nvSpPr>
          <p:spPr>
            <a:xfrm>
              <a:off x="64199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
            <p:cNvSpPr/>
            <p:nvPr/>
          </p:nvSpPr>
          <p:spPr>
            <a:xfrm>
              <a:off x="613997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
            <p:cNvSpPr/>
            <p:nvPr/>
          </p:nvSpPr>
          <p:spPr>
            <a:xfrm>
              <a:off x="6160650" y="3791375"/>
              <a:ext cx="18300" cy="15650"/>
            </a:xfrm>
            <a:custGeom>
              <a:rect b="b" l="l" r="r" t="t"/>
              <a:pathLst>
                <a:path extrusionOk="0" h="626" w="732">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
            <p:cNvSpPr/>
            <p:nvPr/>
          </p:nvSpPr>
          <p:spPr>
            <a:xfrm>
              <a:off x="618662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
            <p:cNvSpPr/>
            <p:nvPr/>
          </p:nvSpPr>
          <p:spPr>
            <a:xfrm>
              <a:off x="62099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
            <p:cNvSpPr/>
            <p:nvPr/>
          </p:nvSpPr>
          <p:spPr>
            <a:xfrm>
              <a:off x="6233275" y="37913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
            <p:cNvSpPr/>
            <p:nvPr/>
          </p:nvSpPr>
          <p:spPr>
            <a:xfrm>
              <a:off x="625660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
            <p:cNvSpPr/>
            <p:nvPr/>
          </p:nvSpPr>
          <p:spPr>
            <a:xfrm>
              <a:off x="6279950" y="37913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
            <p:cNvSpPr/>
            <p:nvPr/>
          </p:nvSpPr>
          <p:spPr>
            <a:xfrm>
              <a:off x="630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
            <p:cNvSpPr/>
            <p:nvPr/>
          </p:nvSpPr>
          <p:spPr>
            <a:xfrm>
              <a:off x="6323950" y="3791375"/>
              <a:ext cx="18300" cy="15650"/>
            </a:xfrm>
            <a:custGeom>
              <a:rect b="b" l="l" r="r" t="t"/>
              <a:pathLst>
                <a:path extrusionOk="0" h="626" w="732">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
            <p:cNvSpPr/>
            <p:nvPr/>
          </p:nvSpPr>
          <p:spPr>
            <a:xfrm>
              <a:off x="6349900" y="37913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
            <p:cNvSpPr/>
            <p:nvPr/>
          </p:nvSpPr>
          <p:spPr>
            <a:xfrm>
              <a:off x="637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
            <p:cNvSpPr/>
            <p:nvPr/>
          </p:nvSpPr>
          <p:spPr>
            <a:xfrm>
              <a:off x="6186625" y="377137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
            <p:cNvSpPr/>
            <p:nvPr/>
          </p:nvSpPr>
          <p:spPr>
            <a:xfrm>
              <a:off x="62099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
            <p:cNvSpPr/>
            <p:nvPr/>
          </p:nvSpPr>
          <p:spPr>
            <a:xfrm>
              <a:off x="6233275" y="377137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
            <p:cNvSpPr/>
            <p:nvPr/>
          </p:nvSpPr>
          <p:spPr>
            <a:xfrm>
              <a:off x="625660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
            <p:cNvSpPr/>
            <p:nvPr/>
          </p:nvSpPr>
          <p:spPr>
            <a:xfrm>
              <a:off x="6279950" y="377137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
            <p:cNvSpPr/>
            <p:nvPr/>
          </p:nvSpPr>
          <p:spPr>
            <a:xfrm>
              <a:off x="63032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
            <p:cNvSpPr/>
            <p:nvPr/>
          </p:nvSpPr>
          <p:spPr>
            <a:xfrm>
              <a:off x="6323950" y="377137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
            <p:cNvSpPr/>
            <p:nvPr/>
          </p:nvSpPr>
          <p:spPr>
            <a:xfrm>
              <a:off x="613997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
            <p:cNvSpPr/>
            <p:nvPr/>
          </p:nvSpPr>
          <p:spPr>
            <a:xfrm>
              <a:off x="6160650" y="43917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
            <p:cNvSpPr/>
            <p:nvPr/>
          </p:nvSpPr>
          <p:spPr>
            <a:xfrm>
              <a:off x="618662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
            <p:cNvSpPr/>
            <p:nvPr/>
          </p:nvSpPr>
          <p:spPr>
            <a:xfrm>
              <a:off x="62099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
            <p:cNvSpPr/>
            <p:nvPr/>
          </p:nvSpPr>
          <p:spPr>
            <a:xfrm>
              <a:off x="6233275" y="43917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
            <p:cNvSpPr/>
            <p:nvPr/>
          </p:nvSpPr>
          <p:spPr>
            <a:xfrm>
              <a:off x="625660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
            <p:cNvSpPr/>
            <p:nvPr/>
          </p:nvSpPr>
          <p:spPr>
            <a:xfrm>
              <a:off x="6279950" y="43917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
            <p:cNvSpPr/>
            <p:nvPr/>
          </p:nvSpPr>
          <p:spPr>
            <a:xfrm>
              <a:off x="630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
            <p:cNvSpPr/>
            <p:nvPr/>
          </p:nvSpPr>
          <p:spPr>
            <a:xfrm>
              <a:off x="6323950" y="43917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
            <p:cNvSpPr/>
            <p:nvPr/>
          </p:nvSpPr>
          <p:spPr>
            <a:xfrm>
              <a:off x="6349900" y="43917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
            <p:cNvSpPr/>
            <p:nvPr/>
          </p:nvSpPr>
          <p:spPr>
            <a:xfrm>
              <a:off x="637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
            <p:cNvSpPr/>
            <p:nvPr/>
          </p:nvSpPr>
          <p:spPr>
            <a:xfrm>
              <a:off x="60933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
            <p:cNvSpPr/>
            <p:nvPr/>
          </p:nvSpPr>
          <p:spPr>
            <a:xfrm>
              <a:off x="61166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
            <p:cNvSpPr/>
            <p:nvPr/>
          </p:nvSpPr>
          <p:spPr>
            <a:xfrm>
              <a:off x="613997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
            <p:cNvSpPr/>
            <p:nvPr/>
          </p:nvSpPr>
          <p:spPr>
            <a:xfrm>
              <a:off x="6160650" y="4371750"/>
              <a:ext cx="18300" cy="15650"/>
            </a:xfrm>
            <a:custGeom>
              <a:rect b="b" l="l" r="r" t="t"/>
              <a:pathLst>
                <a:path extrusionOk="0" h="626" w="732">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
            <p:cNvSpPr/>
            <p:nvPr/>
          </p:nvSpPr>
          <p:spPr>
            <a:xfrm>
              <a:off x="61866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
            <p:cNvSpPr/>
            <p:nvPr/>
          </p:nvSpPr>
          <p:spPr>
            <a:xfrm>
              <a:off x="6186625" y="441175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
            <p:cNvSpPr/>
            <p:nvPr/>
          </p:nvSpPr>
          <p:spPr>
            <a:xfrm>
              <a:off x="62099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
            <p:cNvSpPr/>
            <p:nvPr/>
          </p:nvSpPr>
          <p:spPr>
            <a:xfrm>
              <a:off x="6233275" y="441175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
            <p:cNvSpPr/>
            <p:nvPr/>
          </p:nvSpPr>
          <p:spPr>
            <a:xfrm>
              <a:off x="625660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
            <p:cNvSpPr/>
            <p:nvPr/>
          </p:nvSpPr>
          <p:spPr>
            <a:xfrm>
              <a:off x="6279950" y="441175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
            <p:cNvSpPr/>
            <p:nvPr/>
          </p:nvSpPr>
          <p:spPr>
            <a:xfrm>
              <a:off x="63032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
            <p:cNvSpPr/>
            <p:nvPr/>
          </p:nvSpPr>
          <p:spPr>
            <a:xfrm>
              <a:off x="6323950" y="441175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
            <p:cNvSpPr/>
            <p:nvPr/>
          </p:nvSpPr>
          <p:spPr>
            <a:xfrm>
              <a:off x="62099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
            <p:cNvSpPr/>
            <p:nvPr/>
          </p:nvSpPr>
          <p:spPr>
            <a:xfrm>
              <a:off x="6233275" y="437172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
            <p:cNvSpPr/>
            <p:nvPr/>
          </p:nvSpPr>
          <p:spPr>
            <a:xfrm>
              <a:off x="62566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
            <p:cNvSpPr/>
            <p:nvPr/>
          </p:nvSpPr>
          <p:spPr>
            <a:xfrm>
              <a:off x="62799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
            <p:cNvSpPr/>
            <p:nvPr/>
          </p:nvSpPr>
          <p:spPr>
            <a:xfrm>
              <a:off x="630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
            <p:cNvSpPr/>
            <p:nvPr/>
          </p:nvSpPr>
          <p:spPr>
            <a:xfrm>
              <a:off x="6323950" y="43717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
            <p:cNvSpPr/>
            <p:nvPr/>
          </p:nvSpPr>
          <p:spPr>
            <a:xfrm>
              <a:off x="6349900" y="4371725"/>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
            <p:cNvSpPr/>
            <p:nvPr/>
          </p:nvSpPr>
          <p:spPr>
            <a:xfrm>
              <a:off x="637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
            <p:cNvSpPr/>
            <p:nvPr/>
          </p:nvSpPr>
          <p:spPr>
            <a:xfrm>
              <a:off x="6396600" y="4371725"/>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
            <p:cNvSpPr/>
            <p:nvPr/>
          </p:nvSpPr>
          <p:spPr>
            <a:xfrm>
              <a:off x="64199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
            <p:cNvSpPr/>
            <p:nvPr/>
          </p:nvSpPr>
          <p:spPr>
            <a:xfrm>
              <a:off x="6536550" y="4251675"/>
              <a:ext cx="15625" cy="15625"/>
            </a:xfrm>
            <a:custGeom>
              <a:rect b="b" l="l" r="r" t="t"/>
              <a:pathLst>
                <a:path extrusionOk="0" h="625" w="625">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
            <p:cNvSpPr/>
            <p:nvPr/>
          </p:nvSpPr>
          <p:spPr>
            <a:xfrm>
              <a:off x="6536550" y="423165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
            <p:cNvSpPr/>
            <p:nvPr/>
          </p:nvSpPr>
          <p:spPr>
            <a:xfrm>
              <a:off x="6536550" y="4211650"/>
              <a:ext cx="15625" cy="15600"/>
            </a:xfrm>
            <a:custGeom>
              <a:rect b="b" l="l" r="r" t="t"/>
              <a:pathLst>
                <a:path extrusionOk="0" h="624" w="625">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
            <p:cNvSpPr/>
            <p:nvPr/>
          </p:nvSpPr>
          <p:spPr>
            <a:xfrm>
              <a:off x="6559900"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
            <p:cNvSpPr/>
            <p:nvPr/>
          </p:nvSpPr>
          <p:spPr>
            <a:xfrm>
              <a:off x="6536550" y="419160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
            <p:cNvSpPr/>
            <p:nvPr/>
          </p:nvSpPr>
          <p:spPr>
            <a:xfrm>
              <a:off x="6559900"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
            <p:cNvSpPr/>
            <p:nvPr/>
          </p:nvSpPr>
          <p:spPr>
            <a:xfrm>
              <a:off x="6536550" y="4171600"/>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
            <p:cNvSpPr/>
            <p:nvPr/>
          </p:nvSpPr>
          <p:spPr>
            <a:xfrm>
              <a:off x="6559900"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
            <p:cNvSpPr/>
            <p:nvPr/>
          </p:nvSpPr>
          <p:spPr>
            <a:xfrm>
              <a:off x="6536550" y="415157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
            <p:cNvSpPr/>
            <p:nvPr/>
          </p:nvSpPr>
          <p:spPr>
            <a:xfrm>
              <a:off x="6559900"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
            <p:cNvSpPr/>
            <p:nvPr/>
          </p:nvSpPr>
          <p:spPr>
            <a:xfrm>
              <a:off x="6580575"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
            <p:cNvSpPr/>
            <p:nvPr/>
          </p:nvSpPr>
          <p:spPr>
            <a:xfrm>
              <a:off x="6536550" y="4131575"/>
              <a:ext cx="15625" cy="15625"/>
            </a:xfrm>
            <a:custGeom>
              <a:rect b="b" l="l" r="r" t="t"/>
              <a:pathLst>
                <a:path extrusionOk="0" h="625" w="625">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
            <p:cNvSpPr/>
            <p:nvPr/>
          </p:nvSpPr>
          <p:spPr>
            <a:xfrm>
              <a:off x="6559900"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
            <p:cNvSpPr/>
            <p:nvPr/>
          </p:nvSpPr>
          <p:spPr>
            <a:xfrm>
              <a:off x="6580575"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
            <p:cNvSpPr/>
            <p:nvPr/>
          </p:nvSpPr>
          <p:spPr>
            <a:xfrm>
              <a:off x="6536550" y="4111575"/>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
            <p:cNvSpPr/>
            <p:nvPr/>
          </p:nvSpPr>
          <p:spPr>
            <a:xfrm>
              <a:off x="6559900"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
            <p:cNvSpPr/>
            <p:nvPr/>
          </p:nvSpPr>
          <p:spPr>
            <a:xfrm>
              <a:off x="6580575"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
            <p:cNvSpPr/>
            <p:nvPr/>
          </p:nvSpPr>
          <p:spPr>
            <a:xfrm>
              <a:off x="6536550" y="4091550"/>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
            <p:cNvSpPr/>
            <p:nvPr/>
          </p:nvSpPr>
          <p:spPr>
            <a:xfrm>
              <a:off x="6559900"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
            <p:cNvSpPr/>
            <p:nvPr/>
          </p:nvSpPr>
          <p:spPr>
            <a:xfrm>
              <a:off x="6580575"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
            <p:cNvSpPr/>
            <p:nvPr/>
          </p:nvSpPr>
          <p:spPr>
            <a:xfrm>
              <a:off x="6536550" y="4071550"/>
              <a:ext cx="15625" cy="15625"/>
            </a:xfrm>
            <a:custGeom>
              <a:rect b="b" l="l" r="r" t="t"/>
              <a:pathLst>
                <a:path extrusionOk="0" h="625" w="625">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
            <p:cNvSpPr/>
            <p:nvPr/>
          </p:nvSpPr>
          <p:spPr>
            <a:xfrm>
              <a:off x="6559900"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
            <p:cNvSpPr/>
            <p:nvPr/>
          </p:nvSpPr>
          <p:spPr>
            <a:xfrm>
              <a:off x="6580575" y="4071550"/>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
            <p:cNvSpPr/>
            <p:nvPr/>
          </p:nvSpPr>
          <p:spPr>
            <a:xfrm>
              <a:off x="6536550" y="4051525"/>
              <a:ext cx="15625" cy="15650"/>
            </a:xfrm>
            <a:custGeom>
              <a:rect b="b" l="l" r="r" t="t"/>
              <a:pathLst>
                <a:path extrusionOk="0" h="626" w="625">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
            <p:cNvSpPr/>
            <p:nvPr/>
          </p:nvSpPr>
          <p:spPr>
            <a:xfrm>
              <a:off x="6559900"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
            <p:cNvSpPr/>
            <p:nvPr/>
          </p:nvSpPr>
          <p:spPr>
            <a:xfrm>
              <a:off x="6580600" y="4051525"/>
              <a:ext cx="18225" cy="15650"/>
            </a:xfrm>
            <a:custGeom>
              <a:rect b="b" l="l" r="r" t="t"/>
              <a:pathLst>
                <a:path extrusionOk="0" h="626" w="729">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
            <p:cNvSpPr/>
            <p:nvPr/>
          </p:nvSpPr>
          <p:spPr>
            <a:xfrm>
              <a:off x="6536550" y="403152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
            <p:cNvSpPr/>
            <p:nvPr/>
          </p:nvSpPr>
          <p:spPr>
            <a:xfrm>
              <a:off x="6559900"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
            <p:cNvSpPr/>
            <p:nvPr/>
          </p:nvSpPr>
          <p:spPr>
            <a:xfrm>
              <a:off x="6580575"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
            <p:cNvSpPr/>
            <p:nvPr/>
          </p:nvSpPr>
          <p:spPr>
            <a:xfrm>
              <a:off x="6536550" y="4011525"/>
              <a:ext cx="15625" cy="15625"/>
            </a:xfrm>
            <a:custGeom>
              <a:rect b="b" l="l" r="r" t="t"/>
              <a:pathLst>
                <a:path extrusionOk="0" h="625" w="625">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
            <p:cNvSpPr/>
            <p:nvPr/>
          </p:nvSpPr>
          <p:spPr>
            <a:xfrm>
              <a:off x="6559900"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
            <p:cNvSpPr/>
            <p:nvPr/>
          </p:nvSpPr>
          <p:spPr>
            <a:xfrm>
              <a:off x="6536550" y="399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
            <p:cNvSpPr/>
            <p:nvPr/>
          </p:nvSpPr>
          <p:spPr>
            <a:xfrm>
              <a:off x="6559900"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
            <p:cNvSpPr/>
            <p:nvPr/>
          </p:nvSpPr>
          <p:spPr>
            <a:xfrm>
              <a:off x="6536550" y="397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
            <p:cNvSpPr/>
            <p:nvPr/>
          </p:nvSpPr>
          <p:spPr>
            <a:xfrm>
              <a:off x="6559900"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
            <p:cNvSpPr/>
            <p:nvPr/>
          </p:nvSpPr>
          <p:spPr>
            <a:xfrm>
              <a:off x="6536550" y="395145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
            <p:cNvSpPr/>
            <p:nvPr/>
          </p:nvSpPr>
          <p:spPr>
            <a:xfrm>
              <a:off x="6536550" y="3931450"/>
              <a:ext cx="15625" cy="15625"/>
            </a:xfrm>
            <a:custGeom>
              <a:rect b="b" l="l" r="r" t="t"/>
              <a:pathLst>
                <a:path extrusionOk="0" h="625" w="625">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2"/>
          <p:cNvGrpSpPr/>
          <p:nvPr/>
        </p:nvGrpSpPr>
        <p:grpSpPr>
          <a:xfrm>
            <a:off x="3490929" y="4281490"/>
            <a:ext cx="1490178" cy="21378"/>
            <a:chOff x="2940000" y="3484425"/>
            <a:chExt cx="876575" cy="12575"/>
          </a:xfrm>
        </p:grpSpPr>
        <p:sp>
          <p:nvSpPr>
            <p:cNvPr id="989" name="Google Shape;989;p2"/>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2"/>
          <p:cNvSpPr/>
          <p:nvPr/>
        </p:nvSpPr>
        <p:spPr>
          <a:xfrm>
            <a:off x="4370697" y="4177725"/>
            <a:ext cx="3232040" cy="3232125"/>
          </a:xfrm>
          <a:custGeom>
            <a:rect b="b" l="l" r="r" t="t"/>
            <a:pathLst>
              <a:path extrusionOk="0" h="76050" w="76048">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
          <p:cNvSpPr/>
          <p:nvPr/>
        </p:nvSpPr>
        <p:spPr>
          <a:xfrm>
            <a:off x="3631386" y="4527363"/>
            <a:ext cx="1900005" cy="1900005"/>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 name="Google Shape;1003;p2"/>
          <p:cNvGrpSpPr/>
          <p:nvPr/>
        </p:nvGrpSpPr>
        <p:grpSpPr>
          <a:xfrm>
            <a:off x="1448644" y="4527366"/>
            <a:ext cx="3123368" cy="3058236"/>
            <a:chOff x="236475" y="527300"/>
            <a:chExt cx="1124525" cy="1101075"/>
          </a:xfrm>
        </p:grpSpPr>
        <p:sp>
          <p:nvSpPr>
            <p:cNvPr id="1004" name="Google Shape;1004;p2"/>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2"/>
          <p:cNvSpPr/>
          <p:nvPr/>
        </p:nvSpPr>
        <p:spPr>
          <a:xfrm>
            <a:off x="134148" y="4324586"/>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
          <p:cNvSpPr/>
          <p:nvPr/>
        </p:nvSpPr>
        <p:spPr>
          <a:xfrm>
            <a:off x="0" y="4190838"/>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
          <p:cNvSpPr/>
          <p:nvPr/>
        </p:nvSpPr>
        <p:spPr>
          <a:xfrm>
            <a:off x="652062" y="4589288"/>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
          <p:cNvSpPr/>
          <p:nvPr/>
        </p:nvSpPr>
        <p:spPr>
          <a:xfrm>
            <a:off x="-244675" y="145318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
          <p:cNvSpPr/>
          <p:nvPr/>
        </p:nvSpPr>
        <p:spPr>
          <a:xfrm>
            <a:off x="678022" y="223031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2"/>
          <p:cNvGrpSpPr/>
          <p:nvPr/>
        </p:nvGrpSpPr>
        <p:grpSpPr>
          <a:xfrm>
            <a:off x="635480" y="2997806"/>
            <a:ext cx="1019815" cy="944312"/>
            <a:chOff x="2113525" y="2880575"/>
            <a:chExt cx="609500" cy="564375"/>
          </a:xfrm>
        </p:grpSpPr>
        <p:sp>
          <p:nvSpPr>
            <p:cNvPr id="1744" name="Google Shape;1744;p2"/>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2"/>
          <p:cNvGrpSpPr/>
          <p:nvPr/>
        </p:nvGrpSpPr>
        <p:grpSpPr>
          <a:xfrm>
            <a:off x="181799" y="1836767"/>
            <a:ext cx="349968" cy="2052568"/>
            <a:chOff x="1037125" y="2236325"/>
            <a:chExt cx="149100" cy="874475"/>
          </a:xfrm>
        </p:grpSpPr>
        <p:sp>
          <p:nvSpPr>
            <p:cNvPr id="1749" name="Google Shape;1749;p2"/>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 name="Google Shape;1785;p2"/>
          <p:cNvSpPr/>
          <p:nvPr/>
        </p:nvSpPr>
        <p:spPr>
          <a:xfrm>
            <a:off x="531775" y="-489552"/>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
          <p:cNvSpPr/>
          <p:nvPr/>
        </p:nvSpPr>
        <p:spPr>
          <a:xfrm>
            <a:off x="796150" y="-506867"/>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2"/>
          <p:cNvGrpSpPr/>
          <p:nvPr/>
        </p:nvGrpSpPr>
        <p:grpSpPr>
          <a:xfrm>
            <a:off x="858989" y="-149437"/>
            <a:ext cx="1236640" cy="1210852"/>
            <a:chOff x="236475" y="527300"/>
            <a:chExt cx="1124525" cy="1101075"/>
          </a:xfrm>
        </p:grpSpPr>
        <p:sp>
          <p:nvSpPr>
            <p:cNvPr id="1788" name="Google Shape;1788;p2"/>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2" name="Google Shape;2522;p2"/>
          <p:cNvSpPr/>
          <p:nvPr/>
        </p:nvSpPr>
        <p:spPr>
          <a:xfrm>
            <a:off x="2492561" y="-1061662"/>
            <a:ext cx="1900005" cy="1900005"/>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
          <p:cNvSpPr/>
          <p:nvPr/>
        </p:nvSpPr>
        <p:spPr>
          <a:xfrm>
            <a:off x="3796563" y="28563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
          <p:cNvSpPr/>
          <p:nvPr/>
        </p:nvSpPr>
        <p:spPr>
          <a:xfrm>
            <a:off x="5221247" y="223854"/>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5" name="Google Shape;2525;p2"/>
          <p:cNvGrpSpPr/>
          <p:nvPr/>
        </p:nvGrpSpPr>
        <p:grpSpPr>
          <a:xfrm>
            <a:off x="1655304" y="1607140"/>
            <a:ext cx="1490178" cy="21378"/>
            <a:chOff x="2940000" y="3484425"/>
            <a:chExt cx="876575" cy="12575"/>
          </a:xfrm>
        </p:grpSpPr>
        <p:sp>
          <p:nvSpPr>
            <p:cNvPr id="2526" name="Google Shape;2526;p2"/>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8" name="Google Shape;2538;p2"/>
          <p:cNvSpPr/>
          <p:nvPr/>
        </p:nvSpPr>
        <p:spPr>
          <a:xfrm>
            <a:off x="8421482" y="476669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2"/>
        </a:solidFill>
      </p:bgPr>
    </p:bg>
    <p:spTree>
      <p:nvGrpSpPr>
        <p:cNvPr id="5050" name="Shape 5050"/>
        <p:cNvGrpSpPr/>
        <p:nvPr/>
      </p:nvGrpSpPr>
      <p:grpSpPr>
        <a:xfrm>
          <a:off x="0" y="0"/>
          <a:ext cx="0" cy="0"/>
          <a:chOff x="0" y="0"/>
          <a:chExt cx="0" cy="0"/>
        </a:xfrm>
      </p:grpSpPr>
      <p:sp>
        <p:nvSpPr>
          <p:cNvPr id="5051" name="Google Shape;5051;p11"/>
          <p:cNvSpPr/>
          <p:nvPr/>
        </p:nvSpPr>
        <p:spPr>
          <a:xfrm>
            <a:off x="833400" y="1753500"/>
            <a:ext cx="7477200" cy="339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1"/>
          <p:cNvSpPr txBox="1"/>
          <p:nvPr>
            <p:ph hasCustomPrompt="1" type="title"/>
          </p:nvPr>
        </p:nvSpPr>
        <p:spPr>
          <a:xfrm>
            <a:off x="311700" y="2317375"/>
            <a:ext cx="8520600" cy="12096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53" name="Google Shape;5053;p11"/>
          <p:cNvSpPr txBox="1"/>
          <p:nvPr>
            <p:ph idx="1" type="body"/>
          </p:nvPr>
        </p:nvSpPr>
        <p:spPr>
          <a:xfrm>
            <a:off x="311700" y="3609425"/>
            <a:ext cx="8520600" cy="8373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54" name="Shape 50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TWO_COLUMNS_1">
    <p:bg>
      <p:bgPr>
        <a:solidFill>
          <a:schemeClr val="lt1"/>
        </a:solidFill>
      </p:bgPr>
    </p:bg>
    <p:spTree>
      <p:nvGrpSpPr>
        <p:cNvPr id="5055" name="Shape 5055"/>
        <p:cNvGrpSpPr/>
        <p:nvPr/>
      </p:nvGrpSpPr>
      <p:grpSpPr>
        <a:xfrm>
          <a:off x="0" y="0"/>
          <a:ext cx="0" cy="0"/>
          <a:chOff x="0" y="0"/>
          <a:chExt cx="0" cy="0"/>
        </a:xfrm>
      </p:grpSpPr>
      <p:sp>
        <p:nvSpPr>
          <p:cNvPr id="5056" name="Google Shape;5056;p13"/>
          <p:cNvSpPr txBox="1"/>
          <p:nvPr>
            <p:ph idx="1" type="body"/>
          </p:nvPr>
        </p:nvSpPr>
        <p:spPr>
          <a:xfrm>
            <a:off x="748400" y="1078650"/>
            <a:ext cx="6736200" cy="33684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5057" name="Google Shape;5057;p13"/>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3F4D53"/>
              </a:buClr>
              <a:buSzPts val="1800"/>
              <a:buFont typeface="Poppins"/>
              <a:buNone/>
              <a:defRPr b="1" sz="1800">
                <a:solidFill>
                  <a:srgbClr val="3F4D53"/>
                </a:solidFill>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IG_NUMBER_1">
    <p:spTree>
      <p:nvGrpSpPr>
        <p:cNvPr id="5058" name="Shape 5058"/>
        <p:cNvGrpSpPr/>
        <p:nvPr/>
      </p:nvGrpSpPr>
      <p:grpSpPr>
        <a:xfrm>
          <a:off x="0" y="0"/>
          <a:ext cx="0" cy="0"/>
          <a:chOff x="0" y="0"/>
          <a:chExt cx="0" cy="0"/>
        </a:xfrm>
      </p:grpSpPr>
      <p:sp>
        <p:nvSpPr>
          <p:cNvPr id="5059" name="Google Shape;5059;p14"/>
          <p:cNvSpPr txBox="1"/>
          <p:nvPr>
            <p:ph hasCustomPrompt="1" type="title"/>
          </p:nvPr>
        </p:nvSpPr>
        <p:spPr>
          <a:xfrm>
            <a:off x="158725" y="810277"/>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0" name="Google Shape;5060;p14"/>
          <p:cNvSpPr txBox="1"/>
          <p:nvPr>
            <p:ph idx="2" type="title"/>
          </p:nvPr>
        </p:nvSpPr>
        <p:spPr>
          <a:xfrm>
            <a:off x="1642650" y="63580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1" name="Google Shape;5061;p14"/>
          <p:cNvSpPr txBox="1"/>
          <p:nvPr>
            <p:ph idx="1" type="subTitle"/>
          </p:nvPr>
        </p:nvSpPr>
        <p:spPr>
          <a:xfrm>
            <a:off x="1642650" y="969270"/>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2" name="Google Shape;5062;p14"/>
          <p:cNvSpPr txBox="1"/>
          <p:nvPr>
            <p:ph hasCustomPrompt="1" idx="3" type="title"/>
          </p:nvPr>
        </p:nvSpPr>
        <p:spPr>
          <a:xfrm>
            <a:off x="158725" y="1913852"/>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3" name="Google Shape;5063;p14"/>
          <p:cNvSpPr txBox="1"/>
          <p:nvPr>
            <p:ph idx="4" type="title"/>
          </p:nvPr>
        </p:nvSpPr>
        <p:spPr>
          <a:xfrm>
            <a:off x="1642650" y="1739379"/>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4" name="Google Shape;5064;p14"/>
          <p:cNvSpPr txBox="1"/>
          <p:nvPr>
            <p:ph idx="5" type="subTitle"/>
          </p:nvPr>
        </p:nvSpPr>
        <p:spPr>
          <a:xfrm>
            <a:off x="1642650" y="2072845"/>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5" name="Google Shape;5065;p14"/>
          <p:cNvSpPr txBox="1"/>
          <p:nvPr>
            <p:ph hasCustomPrompt="1" idx="6" type="title"/>
          </p:nvPr>
        </p:nvSpPr>
        <p:spPr>
          <a:xfrm>
            <a:off x="158725" y="3017427"/>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6" name="Google Shape;5066;p14"/>
          <p:cNvSpPr txBox="1"/>
          <p:nvPr>
            <p:ph idx="7" type="title"/>
          </p:nvPr>
        </p:nvSpPr>
        <p:spPr>
          <a:xfrm>
            <a:off x="1642650" y="284295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7" name="Google Shape;5067;p14"/>
          <p:cNvSpPr txBox="1"/>
          <p:nvPr>
            <p:ph idx="8" type="subTitle"/>
          </p:nvPr>
        </p:nvSpPr>
        <p:spPr>
          <a:xfrm>
            <a:off x="1642650" y="3176420"/>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8" name="Google Shape;5068;p14"/>
          <p:cNvSpPr txBox="1"/>
          <p:nvPr>
            <p:ph hasCustomPrompt="1" idx="9" type="title"/>
          </p:nvPr>
        </p:nvSpPr>
        <p:spPr>
          <a:xfrm>
            <a:off x="4614421" y="1576143"/>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9" name="Google Shape;5069;p14"/>
          <p:cNvSpPr txBox="1"/>
          <p:nvPr>
            <p:ph idx="13" type="title"/>
          </p:nvPr>
        </p:nvSpPr>
        <p:spPr>
          <a:xfrm>
            <a:off x="6098346" y="1401670"/>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0" name="Google Shape;5070;p14"/>
          <p:cNvSpPr txBox="1"/>
          <p:nvPr>
            <p:ph idx="14" type="subTitle"/>
          </p:nvPr>
        </p:nvSpPr>
        <p:spPr>
          <a:xfrm>
            <a:off x="6098346" y="1735136"/>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71" name="Google Shape;5071;p14"/>
          <p:cNvSpPr txBox="1"/>
          <p:nvPr>
            <p:ph hasCustomPrompt="1" idx="15" type="title"/>
          </p:nvPr>
        </p:nvSpPr>
        <p:spPr>
          <a:xfrm>
            <a:off x="4614421" y="2679718"/>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72" name="Google Shape;5072;p14"/>
          <p:cNvSpPr txBox="1"/>
          <p:nvPr>
            <p:ph idx="16" type="title"/>
          </p:nvPr>
        </p:nvSpPr>
        <p:spPr>
          <a:xfrm>
            <a:off x="6098346" y="250524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3" name="Google Shape;5073;p14"/>
          <p:cNvSpPr txBox="1"/>
          <p:nvPr>
            <p:ph idx="17" type="subTitle"/>
          </p:nvPr>
        </p:nvSpPr>
        <p:spPr>
          <a:xfrm>
            <a:off x="6098346" y="2838711"/>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74" name="Google Shape;5074;p14"/>
          <p:cNvSpPr txBox="1"/>
          <p:nvPr>
            <p:ph hasCustomPrompt="1" idx="18" type="title"/>
          </p:nvPr>
        </p:nvSpPr>
        <p:spPr>
          <a:xfrm>
            <a:off x="4614421" y="3783293"/>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75" name="Google Shape;5075;p14"/>
          <p:cNvSpPr txBox="1"/>
          <p:nvPr>
            <p:ph idx="19" type="title"/>
          </p:nvPr>
        </p:nvSpPr>
        <p:spPr>
          <a:xfrm>
            <a:off x="6098346" y="3608820"/>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6" name="Google Shape;5076;p14"/>
          <p:cNvSpPr txBox="1"/>
          <p:nvPr>
            <p:ph idx="20" type="subTitle"/>
          </p:nvPr>
        </p:nvSpPr>
        <p:spPr>
          <a:xfrm>
            <a:off x="6098346" y="3942286"/>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TITLE_AND_BODY_1">
    <p:spTree>
      <p:nvGrpSpPr>
        <p:cNvPr id="5077" name="Shape 5077"/>
        <p:cNvGrpSpPr/>
        <p:nvPr/>
      </p:nvGrpSpPr>
      <p:grpSpPr>
        <a:xfrm>
          <a:off x="0" y="0"/>
          <a:ext cx="0" cy="0"/>
          <a:chOff x="0" y="0"/>
          <a:chExt cx="0" cy="0"/>
        </a:xfrm>
      </p:grpSpPr>
      <p:sp>
        <p:nvSpPr>
          <p:cNvPr id="5078" name="Google Shape;5078;p15"/>
          <p:cNvSpPr/>
          <p:nvPr/>
        </p:nvSpPr>
        <p:spPr>
          <a:xfrm>
            <a:off x="4705950" y="1429175"/>
            <a:ext cx="4437900" cy="3379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5"/>
          <p:cNvSpPr/>
          <p:nvPr/>
        </p:nvSpPr>
        <p:spPr>
          <a:xfrm>
            <a:off x="0" y="1429175"/>
            <a:ext cx="4437900" cy="337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81" name="Google Shape;5081;p15"/>
          <p:cNvSpPr txBox="1"/>
          <p:nvPr>
            <p:ph idx="2" type="title"/>
          </p:nvPr>
        </p:nvSpPr>
        <p:spPr>
          <a:xfrm>
            <a:off x="1055404" y="3313550"/>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82" name="Google Shape;5082;p15"/>
          <p:cNvSpPr txBox="1"/>
          <p:nvPr>
            <p:ph idx="1" type="subTitle"/>
          </p:nvPr>
        </p:nvSpPr>
        <p:spPr>
          <a:xfrm>
            <a:off x="1055399" y="4024575"/>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3" name="Google Shape;5083;p15"/>
          <p:cNvSpPr txBox="1"/>
          <p:nvPr>
            <p:ph idx="3" type="title"/>
          </p:nvPr>
        </p:nvSpPr>
        <p:spPr>
          <a:xfrm>
            <a:off x="5761362" y="3313550"/>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084" name="Google Shape;5084;p15"/>
          <p:cNvSpPr txBox="1"/>
          <p:nvPr>
            <p:ph idx="4" type="subTitle"/>
          </p:nvPr>
        </p:nvSpPr>
        <p:spPr>
          <a:xfrm>
            <a:off x="5761358" y="4024575"/>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_1">
    <p:bg>
      <p:bgPr>
        <a:solidFill>
          <a:schemeClr val="accent1"/>
        </a:solidFill>
      </p:bgPr>
    </p:bg>
    <p:spTree>
      <p:nvGrpSpPr>
        <p:cNvPr id="5085" name="Shape 5085"/>
        <p:cNvGrpSpPr/>
        <p:nvPr/>
      </p:nvGrpSpPr>
      <p:grpSpPr>
        <a:xfrm>
          <a:off x="0" y="0"/>
          <a:ext cx="0" cy="0"/>
          <a:chOff x="0" y="0"/>
          <a:chExt cx="0" cy="0"/>
        </a:xfrm>
      </p:grpSpPr>
      <p:grpSp>
        <p:nvGrpSpPr>
          <p:cNvPr id="5086" name="Google Shape;5086;p16"/>
          <p:cNvGrpSpPr/>
          <p:nvPr/>
        </p:nvGrpSpPr>
        <p:grpSpPr>
          <a:xfrm>
            <a:off x="787213" y="130520"/>
            <a:ext cx="8163193" cy="5012975"/>
            <a:chOff x="787213" y="130520"/>
            <a:chExt cx="8163193" cy="5012975"/>
          </a:xfrm>
        </p:grpSpPr>
        <p:sp>
          <p:nvSpPr>
            <p:cNvPr id="5087" name="Google Shape;5087;p16"/>
            <p:cNvSpPr/>
            <p:nvPr/>
          </p:nvSpPr>
          <p:spPr>
            <a:xfrm rot="-5400000">
              <a:off x="7089981" y="4079075"/>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6"/>
            <p:cNvSpPr/>
            <p:nvPr/>
          </p:nvSpPr>
          <p:spPr>
            <a:xfrm>
              <a:off x="7050408" y="3650816"/>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6"/>
            <p:cNvSpPr/>
            <p:nvPr/>
          </p:nvSpPr>
          <p:spPr>
            <a:xfrm>
              <a:off x="7702470" y="4049266"/>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6"/>
            <p:cNvSpPr/>
            <p:nvPr/>
          </p:nvSpPr>
          <p:spPr>
            <a:xfrm rot="-5400000">
              <a:off x="844168" y="410929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6"/>
            <p:cNvSpPr/>
            <p:nvPr/>
          </p:nvSpPr>
          <p:spPr>
            <a:xfrm rot="-5400000">
              <a:off x="5857144" y="80296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2" name="Google Shape;5092;p16"/>
            <p:cNvGrpSpPr/>
            <p:nvPr/>
          </p:nvGrpSpPr>
          <p:grpSpPr>
            <a:xfrm rot="-5400000">
              <a:off x="3654410" y="3725785"/>
              <a:ext cx="1019815" cy="944312"/>
              <a:chOff x="2113525" y="2880575"/>
              <a:chExt cx="609500" cy="564375"/>
            </a:xfrm>
          </p:grpSpPr>
          <p:sp>
            <p:nvSpPr>
              <p:cNvPr id="5093" name="Google Shape;5093;p16"/>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6"/>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6"/>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6"/>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16"/>
            <p:cNvGrpSpPr/>
            <p:nvPr/>
          </p:nvGrpSpPr>
          <p:grpSpPr>
            <a:xfrm rot="-5400000">
              <a:off x="7372398" y="-410563"/>
              <a:ext cx="349968" cy="2052568"/>
              <a:chOff x="1037125" y="2236325"/>
              <a:chExt cx="149100" cy="874475"/>
            </a:xfrm>
          </p:grpSpPr>
          <p:sp>
            <p:nvSpPr>
              <p:cNvPr id="5098" name="Google Shape;5098;p16"/>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6"/>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6"/>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6"/>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6"/>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6"/>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6"/>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6"/>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6"/>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6"/>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6"/>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6"/>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6"/>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6"/>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6"/>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6"/>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6"/>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6"/>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6"/>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6"/>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6"/>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6"/>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6"/>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6"/>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6"/>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6"/>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6"/>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6"/>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6"/>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6"/>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6"/>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6"/>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6"/>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6"/>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6"/>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6"/>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16"/>
            <p:cNvGrpSpPr/>
            <p:nvPr/>
          </p:nvGrpSpPr>
          <p:grpSpPr>
            <a:xfrm>
              <a:off x="787213" y="130520"/>
              <a:ext cx="1908398" cy="2002309"/>
              <a:chOff x="1978188" y="2669545"/>
              <a:chExt cx="1908398" cy="2002309"/>
            </a:xfrm>
          </p:grpSpPr>
          <p:sp>
            <p:nvSpPr>
              <p:cNvPr id="5135" name="Google Shape;5135;p16"/>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6"/>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7" name="Google Shape;5137;p16"/>
              <p:cNvGrpSpPr/>
              <p:nvPr/>
            </p:nvGrpSpPr>
            <p:grpSpPr>
              <a:xfrm rot="-5400000">
                <a:off x="2322724" y="3120894"/>
                <a:ext cx="1236640" cy="1210852"/>
                <a:chOff x="236475" y="527300"/>
                <a:chExt cx="1124525" cy="1101075"/>
              </a:xfrm>
            </p:grpSpPr>
            <p:sp>
              <p:nvSpPr>
                <p:cNvPr id="5138" name="Google Shape;5138;p16"/>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6"/>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6"/>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6"/>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6"/>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6"/>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6"/>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6"/>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6"/>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6"/>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6"/>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6"/>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6"/>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6"/>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6"/>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6"/>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6"/>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6"/>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6"/>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6"/>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6"/>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6"/>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6"/>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6"/>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6"/>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6"/>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6"/>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6"/>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6"/>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6"/>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6"/>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6"/>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6"/>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6"/>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6"/>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6"/>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6"/>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6"/>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6"/>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6"/>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6"/>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6"/>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6"/>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6"/>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6"/>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6"/>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6"/>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6"/>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6"/>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6"/>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6"/>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6"/>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6"/>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6"/>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6"/>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6"/>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6"/>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6"/>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6"/>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6"/>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6"/>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6"/>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6"/>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6"/>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6"/>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6"/>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6"/>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6"/>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6"/>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6"/>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6"/>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6"/>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6"/>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6"/>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6"/>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6"/>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6"/>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6"/>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6"/>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6"/>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6"/>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6"/>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6"/>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6"/>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6"/>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6"/>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6"/>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6"/>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6"/>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6"/>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6"/>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6"/>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6"/>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6"/>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6"/>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6"/>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6"/>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6"/>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6"/>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6"/>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6"/>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6"/>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6"/>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6"/>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6"/>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6"/>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6"/>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6"/>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6"/>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6"/>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6"/>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6"/>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6"/>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6"/>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6"/>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6"/>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6"/>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6"/>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6"/>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6"/>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6"/>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6"/>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6"/>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6"/>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6"/>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6"/>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6"/>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6"/>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6"/>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6"/>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6"/>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6"/>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6"/>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6"/>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6"/>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6"/>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6"/>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6"/>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6"/>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6"/>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6"/>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6"/>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6"/>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6"/>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6"/>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6"/>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6"/>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6"/>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6"/>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6"/>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6"/>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6"/>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6"/>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6"/>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6"/>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6"/>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6"/>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6"/>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6"/>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6"/>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6"/>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6"/>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6"/>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6"/>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6"/>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6"/>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6"/>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6"/>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6"/>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6"/>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6"/>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6"/>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6"/>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6"/>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6"/>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6"/>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6"/>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6"/>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6"/>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6"/>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6"/>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6"/>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6"/>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6"/>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6"/>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6"/>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6"/>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6"/>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6"/>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6"/>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6"/>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6"/>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6"/>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6"/>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6"/>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6"/>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6"/>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6"/>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6"/>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6"/>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6"/>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6"/>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6"/>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6"/>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6"/>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6"/>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6"/>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6"/>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6"/>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6"/>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6"/>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6"/>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6"/>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6"/>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6"/>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6"/>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6"/>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6"/>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6"/>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6"/>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6"/>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6"/>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6"/>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6"/>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6"/>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6"/>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6"/>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6"/>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6"/>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6"/>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6"/>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6"/>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6"/>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6"/>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6"/>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6"/>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6"/>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6"/>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6"/>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6"/>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6"/>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6"/>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6"/>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6"/>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6"/>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6"/>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6"/>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6"/>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6"/>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6"/>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6"/>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6"/>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6"/>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6"/>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6"/>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6"/>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6"/>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6"/>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6"/>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6"/>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6"/>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6"/>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6"/>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6"/>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6"/>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6"/>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6"/>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6"/>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6"/>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6"/>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6"/>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6"/>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6"/>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6"/>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6"/>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6"/>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6"/>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6"/>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6"/>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6"/>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6"/>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6"/>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6"/>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6"/>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6"/>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6"/>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6"/>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6"/>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6"/>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6"/>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6"/>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6"/>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6"/>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6"/>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6"/>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6"/>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6"/>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6"/>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6"/>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6"/>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6"/>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6"/>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6"/>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6"/>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6"/>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6"/>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6"/>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6"/>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6"/>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6"/>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6"/>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6"/>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6"/>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6"/>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6"/>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6"/>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6"/>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6"/>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6"/>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6"/>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6"/>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6"/>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6"/>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6"/>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6"/>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6"/>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6"/>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6"/>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6"/>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6"/>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6"/>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6"/>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6"/>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6"/>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6"/>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6"/>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6"/>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6"/>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6"/>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6"/>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6"/>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6"/>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6"/>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6"/>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6"/>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6"/>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6"/>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6"/>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6"/>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6"/>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6"/>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6"/>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6"/>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6"/>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6"/>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6"/>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6"/>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6"/>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6"/>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6"/>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6"/>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6"/>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6"/>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6"/>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6"/>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6"/>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6"/>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6"/>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6"/>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6"/>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6"/>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6"/>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6"/>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6"/>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6"/>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6"/>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6"/>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6"/>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6"/>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6"/>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6"/>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6"/>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6"/>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6"/>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6"/>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6"/>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6"/>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6"/>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6"/>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6"/>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6"/>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6"/>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6"/>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6"/>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6"/>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6"/>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6"/>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6"/>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6"/>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6"/>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6"/>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6"/>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6"/>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6"/>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6"/>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6"/>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6"/>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6"/>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6"/>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6"/>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6"/>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6"/>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6"/>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6"/>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6"/>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6"/>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6"/>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6"/>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6"/>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6"/>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6"/>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6"/>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6"/>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6"/>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6"/>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6"/>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6"/>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6"/>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6"/>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6"/>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6"/>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6"/>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6"/>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6"/>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6"/>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6"/>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6"/>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6"/>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6"/>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6"/>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6"/>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6"/>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6"/>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6"/>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6"/>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6"/>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6"/>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6"/>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6"/>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6"/>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6"/>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6"/>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6"/>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6"/>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6"/>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6"/>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6"/>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6"/>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6"/>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6"/>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6"/>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6"/>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6"/>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6"/>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6"/>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6"/>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6"/>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6"/>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6"/>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6"/>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6"/>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6"/>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6"/>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6"/>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6"/>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6"/>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6"/>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6"/>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6"/>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6"/>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6"/>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6"/>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6"/>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6"/>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6"/>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6"/>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6"/>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6"/>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6"/>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6"/>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6"/>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6"/>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6"/>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6"/>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6"/>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6"/>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6"/>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6"/>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6"/>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6"/>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6"/>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6"/>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6"/>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6"/>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6"/>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6"/>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6"/>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6"/>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6"/>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6"/>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6"/>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6"/>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6"/>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6"/>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6"/>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6"/>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6"/>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6"/>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6"/>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6"/>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6"/>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6"/>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6"/>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6"/>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6"/>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6"/>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6"/>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6"/>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6"/>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6"/>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6"/>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6"/>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6"/>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6"/>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6"/>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6"/>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6"/>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6"/>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6"/>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6"/>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6"/>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6"/>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6"/>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6"/>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6"/>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6"/>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6"/>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6"/>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6"/>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6"/>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6"/>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6"/>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6"/>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6"/>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6"/>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6"/>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6"/>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6"/>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6"/>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6"/>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6"/>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6"/>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6"/>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6"/>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6"/>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6"/>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6"/>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6"/>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6"/>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6"/>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6"/>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6"/>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6"/>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6"/>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6"/>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6"/>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6"/>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6"/>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6"/>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6"/>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6"/>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6"/>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6"/>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6"/>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6"/>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6"/>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6"/>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6"/>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6"/>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6"/>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6"/>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6"/>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6"/>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6"/>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6"/>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6"/>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6"/>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6"/>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6"/>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6"/>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6"/>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6"/>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6"/>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6"/>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6"/>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6"/>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6"/>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6"/>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6"/>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6"/>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6"/>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6"/>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6"/>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6"/>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6"/>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6"/>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6"/>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6"/>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6"/>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6"/>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6"/>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6"/>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6"/>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6"/>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6"/>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6"/>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6"/>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6"/>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6"/>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6"/>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6"/>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6"/>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6"/>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6"/>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6"/>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6"/>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6"/>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6"/>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6"/>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6"/>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6"/>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6"/>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6"/>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6"/>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6"/>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6"/>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6"/>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6"/>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6"/>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6"/>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6"/>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6"/>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6"/>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6"/>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6"/>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6"/>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6"/>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6"/>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6"/>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6"/>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6"/>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6"/>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6"/>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6"/>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6"/>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6"/>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6"/>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6"/>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6"/>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6"/>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6"/>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6"/>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6"/>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6"/>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6"/>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6"/>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6"/>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6"/>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6"/>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6"/>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6"/>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6"/>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6"/>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6"/>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6"/>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6"/>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6"/>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6"/>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6"/>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6"/>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6"/>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6"/>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6"/>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6"/>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6"/>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6"/>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6"/>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6"/>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6"/>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6"/>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6"/>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6"/>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6"/>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6"/>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6"/>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6"/>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6"/>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6"/>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6"/>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6"/>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6"/>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6"/>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6"/>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6"/>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6"/>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6"/>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6"/>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6"/>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6"/>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6"/>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6"/>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6"/>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6"/>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6"/>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6"/>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6"/>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6"/>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6"/>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6"/>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6"/>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6"/>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6"/>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6"/>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6"/>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872" name="Google Shape;5872;p16"/>
          <p:cNvSpPr/>
          <p:nvPr/>
        </p:nvSpPr>
        <p:spPr>
          <a:xfrm>
            <a:off x="-13350" y="1275750"/>
            <a:ext cx="9170700" cy="2592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6"/>
          <p:cNvSpPr txBox="1"/>
          <p:nvPr>
            <p:ph type="title"/>
          </p:nvPr>
        </p:nvSpPr>
        <p:spPr>
          <a:xfrm>
            <a:off x="2622900" y="2942760"/>
            <a:ext cx="3898200" cy="336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Poppins"/>
              <a:buNone/>
              <a:defRPr sz="1400">
                <a:solidFill>
                  <a:schemeClr val="lt1"/>
                </a:solidFill>
                <a:latin typeface="Poppins"/>
                <a:ea typeface="Poppins"/>
                <a:cs typeface="Poppins"/>
                <a:sym typeface="Poppins"/>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874" name="Google Shape;5874;p16"/>
          <p:cNvSpPr txBox="1"/>
          <p:nvPr>
            <p:ph idx="1" type="subTitle"/>
          </p:nvPr>
        </p:nvSpPr>
        <p:spPr>
          <a:xfrm>
            <a:off x="1836750" y="1863848"/>
            <a:ext cx="5470500" cy="996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Poppins ExtraBold"/>
              <a:buNone/>
              <a:defRPr sz="1800">
                <a:solidFill>
                  <a:schemeClr val="lt1"/>
                </a:solidFill>
                <a:latin typeface="Poppins ExtraBold"/>
                <a:ea typeface="Poppins ExtraBold"/>
                <a:cs typeface="Poppins ExtraBold"/>
                <a:sym typeface="Poppins ExtraBold"/>
              </a:defRPr>
            </a:lvl1pPr>
            <a:lvl2pPr lvl="1"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2pPr>
            <a:lvl3pPr lvl="2"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3pPr>
            <a:lvl4pPr lvl="3"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4pPr>
            <a:lvl5pPr lvl="4"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5pPr>
            <a:lvl6pPr lvl="5"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6pPr>
            <a:lvl7pPr lvl="6"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7pPr>
            <a:lvl8pPr lvl="7"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8pPr>
            <a:lvl9pPr lvl="8"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1">
    <p:spTree>
      <p:nvGrpSpPr>
        <p:cNvPr id="5875" name="Shape 5875"/>
        <p:cNvGrpSpPr/>
        <p:nvPr/>
      </p:nvGrpSpPr>
      <p:grpSpPr>
        <a:xfrm>
          <a:off x="0" y="0"/>
          <a:ext cx="0" cy="0"/>
          <a:chOff x="0" y="0"/>
          <a:chExt cx="0" cy="0"/>
        </a:xfrm>
      </p:grpSpPr>
      <p:sp>
        <p:nvSpPr>
          <p:cNvPr id="5876" name="Google Shape;5876;p17"/>
          <p:cNvSpPr txBox="1"/>
          <p:nvPr>
            <p:ph type="title"/>
          </p:nvPr>
        </p:nvSpPr>
        <p:spPr>
          <a:xfrm>
            <a:off x="5563500" y="2355825"/>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77" name="Google Shape;5877;p17"/>
          <p:cNvSpPr txBox="1"/>
          <p:nvPr>
            <p:ph idx="1" type="body"/>
          </p:nvPr>
        </p:nvSpPr>
        <p:spPr>
          <a:xfrm>
            <a:off x="5563500" y="3189825"/>
            <a:ext cx="2808000" cy="1230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ONE_COLUMN_TEXT_1_1">
    <p:spTree>
      <p:nvGrpSpPr>
        <p:cNvPr id="5878" name="Shape 5878"/>
        <p:cNvGrpSpPr/>
        <p:nvPr/>
      </p:nvGrpSpPr>
      <p:grpSpPr>
        <a:xfrm>
          <a:off x="0" y="0"/>
          <a:ext cx="0" cy="0"/>
          <a:chOff x="0" y="0"/>
          <a:chExt cx="0" cy="0"/>
        </a:xfrm>
      </p:grpSpPr>
      <p:sp>
        <p:nvSpPr>
          <p:cNvPr id="5879" name="Google Shape;5879;p18"/>
          <p:cNvSpPr txBox="1"/>
          <p:nvPr>
            <p:ph type="title"/>
          </p:nvPr>
        </p:nvSpPr>
        <p:spPr>
          <a:xfrm>
            <a:off x="762900" y="2355825"/>
            <a:ext cx="2808000" cy="75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880" name="Google Shape;5880;p18"/>
          <p:cNvSpPr txBox="1"/>
          <p:nvPr>
            <p:ph idx="1" type="body"/>
          </p:nvPr>
        </p:nvSpPr>
        <p:spPr>
          <a:xfrm>
            <a:off x="762900" y="3189825"/>
            <a:ext cx="2808000" cy="1230300"/>
          </a:xfrm>
          <a:prstGeom prst="rect">
            <a:avLst/>
          </a:prstGeom>
        </p:spPr>
        <p:txBody>
          <a:bodyPr anchorCtr="0" anchor="t" bIns="91425" lIns="91425" spcFirstLastPara="1" rIns="91425" wrap="square" tIns="91425">
            <a:noAutofit/>
          </a:bodyPr>
          <a:lstStyle>
            <a:lvl1pPr indent="-317500" lvl="0" marL="457200" rtl="0" algn="r">
              <a:spcBef>
                <a:spcPts val="0"/>
              </a:spcBef>
              <a:spcAft>
                <a:spcPts val="0"/>
              </a:spcAft>
              <a:buSzPts val="1400"/>
              <a:buChar char="●"/>
              <a:defRPr/>
            </a:lvl1pPr>
            <a:lvl2pPr indent="-317500" lvl="1" marL="914400" rtl="0" algn="r">
              <a:spcBef>
                <a:spcPts val="1600"/>
              </a:spcBef>
              <a:spcAft>
                <a:spcPts val="0"/>
              </a:spcAft>
              <a:buSzPts val="1400"/>
              <a:buChar char="○"/>
              <a:defRPr/>
            </a:lvl2pPr>
            <a:lvl3pPr indent="-317500" lvl="2" marL="1371600" rtl="0" algn="r">
              <a:spcBef>
                <a:spcPts val="1600"/>
              </a:spcBef>
              <a:spcAft>
                <a:spcPts val="0"/>
              </a:spcAft>
              <a:buSzPts val="1400"/>
              <a:buChar char="■"/>
              <a:defRPr/>
            </a:lvl3pPr>
            <a:lvl4pPr indent="-317500" lvl="3" marL="1828800" rtl="0" algn="r">
              <a:spcBef>
                <a:spcPts val="1600"/>
              </a:spcBef>
              <a:spcAft>
                <a:spcPts val="0"/>
              </a:spcAft>
              <a:buSzPts val="1400"/>
              <a:buChar char="●"/>
              <a:defRPr/>
            </a:lvl4pPr>
            <a:lvl5pPr indent="-317500" lvl="4" marL="2286000" rtl="0" algn="r">
              <a:spcBef>
                <a:spcPts val="1600"/>
              </a:spcBef>
              <a:spcAft>
                <a:spcPts val="0"/>
              </a:spcAft>
              <a:buSzPts val="1400"/>
              <a:buChar char="○"/>
              <a:defRPr/>
            </a:lvl5pPr>
            <a:lvl6pPr indent="-317500" lvl="5" marL="2743200" rtl="0" algn="r">
              <a:spcBef>
                <a:spcPts val="1600"/>
              </a:spcBef>
              <a:spcAft>
                <a:spcPts val="0"/>
              </a:spcAft>
              <a:buSzPts val="1400"/>
              <a:buChar char="■"/>
              <a:defRPr/>
            </a:lvl6pPr>
            <a:lvl7pPr indent="-317500" lvl="6" marL="3200400" rtl="0" algn="r">
              <a:spcBef>
                <a:spcPts val="1600"/>
              </a:spcBef>
              <a:spcAft>
                <a:spcPts val="0"/>
              </a:spcAft>
              <a:buSzPts val="1400"/>
              <a:buChar char="●"/>
              <a:defRPr/>
            </a:lvl7pPr>
            <a:lvl8pPr indent="-317500" lvl="7" marL="3657600" rtl="0" algn="r">
              <a:spcBef>
                <a:spcPts val="1600"/>
              </a:spcBef>
              <a:spcAft>
                <a:spcPts val="0"/>
              </a:spcAft>
              <a:buSzPts val="1400"/>
              <a:buChar char="○"/>
              <a:defRPr/>
            </a:lvl8pPr>
            <a:lvl9pPr indent="-317500" lvl="8" marL="4114800" rtl="0" algn="r">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ONE_COLUMN_TEXT_2">
    <p:spTree>
      <p:nvGrpSpPr>
        <p:cNvPr id="5881" name="Shape 5881"/>
        <p:cNvGrpSpPr/>
        <p:nvPr/>
      </p:nvGrpSpPr>
      <p:grpSpPr>
        <a:xfrm>
          <a:off x="0" y="0"/>
          <a:ext cx="0" cy="0"/>
          <a:chOff x="0" y="0"/>
          <a:chExt cx="0" cy="0"/>
        </a:xfrm>
      </p:grpSpPr>
      <p:sp>
        <p:nvSpPr>
          <p:cNvPr id="5882" name="Google Shape;5882;p19"/>
          <p:cNvSpPr txBox="1"/>
          <p:nvPr>
            <p:ph type="title"/>
          </p:nvPr>
        </p:nvSpPr>
        <p:spPr>
          <a:xfrm>
            <a:off x="987275"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3" name="Google Shape;5883;p19"/>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884" name="Google Shape;5884;p19"/>
          <p:cNvSpPr txBox="1"/>
          <p:nvPr>
            <p:ph idx="1" type="subTitle"/>
          </p:nvPr>
        </p:nvSpPr>
        <p:spPr>
          <a:xfrm>
            <a:off x="987275"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5" name="Google Shape;5885;p19"/>
          <p:cNvSpPr txBox="1"/>
          <p:nvPr>
            <p:ph idx="3" type="title"/>
          </p:nvPr>
        </p:nvSpPr>
        <p:spPr>
          <a:xfrm>
            <a:off x="3590850"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6" name="Google Shape;5886;p19"/>
          <p:cNvSpPr txBox="1"/>
          <p:nvPr>
            <p:ph idx="4" type="subTitle"/>
          </p:nvPr>
        </p:nvSpPr>
        <p:spPr>
          <a:xfrm>
            <a:off x="3590850"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7" name="Google Shape;5887;p19"/>
          <p:cNvSpPr txBox="1"/>
          <p:nvPr>
            <p:ph idx="5" type="title"/>
          </p:nvPr>
        </p:nvSpPr>
        <p:spPr>
          <a:xfrm>
            <a:off x="6194425"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8" name="Google Shape;5888;p19"/>
          <p:cNvSpPr txBox="1"/>
          <p:nvPr>
            <p:ph idx="6" type="subTitle"/>
          </p:nvPr>
        </p:nvSpPr>
        <p:spPr>
          <a:xfrm>
            <a:off x="6194425"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9" name="Google Shape;5889;p19"/>
          <p:cNvSpPr/>
          <p:nvPr/>
        </p:nvSpPr>
        <p:spPr>
          <a:xfrm>
            <a:off x="1016400" y="4158216"/>
            <a:ext cx="8127600" cy="220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0" name="Google Shape;5890;p19"/>
          <p:cNvGrpSpPr/>
          <p:nvPr/>
        </p:nvGrpSpPr>
        <p:grpSpPr>
          <a:xfrm rot="5400000">
            <a:off x="1867712" y="3618267"/>
            <a:ext cx="349968" cy="2052568"/>
            <a:chOff x="1037125" y="2236325"/>
            <a:chExt cx="149100" cy="874475"/>
          </a:xfrm>
        </p:grpSpPr>
        <p:sp>
          <p:nvSpPr>
            <p:cNvPr id="5891" name="Google Shape;5891;p19"/>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9"/>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9"/>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9"/>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9"/>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9"/>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9"/>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9"/>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9"/>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9"/>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9"/>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9"/>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9"/>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9"/>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9"/>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9"/>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9"/>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9"/>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9"/>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9"/>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9"/>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9"/>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9"/>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9"/>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9"/>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9"/>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9"/>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9"/>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9"/>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9"/>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9"/>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9"/>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9"/>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9"/>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9"/>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9"/>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19"/>
          <p:cNvGrpSpPr/>
          <p:nvPr/>
        </p:nvGrpSpPr>
        <p:grpSpPr>
          <a:xfrm rot="1396384">
            <a:off x="8222288" y="-600066"/>
            <a:ext cx="1908331" cy="2002239"/>
            <a:chOff x="1978188" y="2669545"/>
            <a:chExt cx="1908398" cy="2002309"/>
          </a:xfrm>
        </p:grpSpPr>
        <p:sp>
          <p:nvSpPr>
            <p:cNvPr id="5928" name="Google Shape;5928;p19"/>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9"/>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
  <p:cSld name="ONE_COLUMN_TEXT_2_1">
    <p:spTree>
      <p:nvGrpSpPr>
        <p:cNvPr id="5930" name="Shape 5930"/>
        <p:cNvGrpSpPr/>
        <p:nvPr/>
      </p:nvGrpSpPr>
      <p:grpSpPr>
        <a:xfrm>
          <a:off x="0" y="0"/>
          <a:ext cx="0" cy="0"/>
          <a:chOff x="0" y="0"/>
          <a:chExt cx="0" cy="0"/>
        </a:xfrm>
      </p:grpSpPr>
      <p:sp>
        <p:nvSpPr>
          <p:cNvPr id="5931" name="Google Shape;5931;p20"/>
          <p:cNvSpPr txBox="1"/>
          <p:nvPr>
            <p:ph type="title"/>
          </p:nvPr>
        </p:nvSpPr>
        <p:spPr>
          <a:xfrm>
            <a:off x="54505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2" name="Google Shape;5932;p20"/>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933" name="Google Shape;5933;p20"/>
          <p:cNvSpPr txBox="1"/>
          <p:nvPr>
            <p:ph idx="1" type="subTitle"/>
          </p:nvPr>
        </p:nvSpPr>
        <p:spPr>
          <a:xfrm>
            <a:off x="54505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4" name="Google Shape;5934;p20"/>
          <p:cNvSpPr txBox="1"/>
          <p:nvPr>
            <p:ph idx="3" type="title"/>
          </p:nvPr>
        </p:nvSpPr>
        <p:spPr>
          <a:xfrm>
            <a:off x="262169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5" name="Google Shape;5935;p20"/>
          <p:cNvSpPr txBox="1"/>
          <p:nvPr>
            <p:ph idx="4" type="subTitle"/>
          </p:nvPr>
        </p:nvSpPr>
        <p:spPr>
          <a:xfrm>
            <a:off x="262169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6" name="Google Shape;5936;p20"/>
          <p:cNvSpPr txBox="1"/>
          <p:nvPr>
            <p:ph idx="5" type="title"/>
          </p:nvPr>
        </p:nvSpPr>
        <p:spPr>
          <a:xfrm>
            <a:off x="469833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7" name="Google Shape;5937;p20"/>
          <p:cNvSpPr txBox="1"/>
          <p:nvPr>
            <p:ph idx="6" type="subTitle"/>
          </p:nvPr>
        </p:nvSpPr>
        <p:spPr>
          <a:xfrm>
            <a:off x="469833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938" name="Google Shape;5938;p20"/>
          <p:cNvGrpSpPr/>
          <p:nvPr/>
        </p:nvGrpSpPr>
        <p:grpSpPr>
          <a:xfrm rot="5400000">
            <a:off x="7942737" y="3821317"/>
            <a:ext cx="349968" cy="2052568"/>
            <a:chOff x="1037125" y="2236325"/>
            <a:chExt cx="149100" cy="874475"/>
          </a:xfrm>
        </p:grpSpPr>
        <p:sp>
          <p:nvSpPr>
            <p:cNvPr id="5939" name="Google Shape;5939;p20"/>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0"/>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0"/>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0"/>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0"/>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0"/>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0"/>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0"/>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20"/>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20"/>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0"/>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20"/>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20"/>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0"/>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0"/>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20"/>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0"/>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20"/>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20"/>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20"/>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20"/>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20"/>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20"/>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20"/>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20"/>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20"/>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20"/>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20"/>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20"/>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20"/>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20"/>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20"/>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20"/>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20"/>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20"/>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20"/>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20"/>
          <p:cNvGrpSpPr/>
          <p:nvPr/>
        </p:nvGrpSpPr>
        <p:grpSpPr>
          <a:xfrm rot="1396384">
            <a:off x="-352462" y="-106016"/>
            <a:ext cx="1908331" cy="2002239"/>
            <a:chOff x="1978188" y="2669545"/>
            <a:chExt cx="1908398" cy="2002309"/>
          </a:xfrm>
        </p:grpSpPr>
        <p:sp>
          <p:nvSpPr>
            <p:cNvPr id="5976" name="Google Shape;5976;p20"/>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0"/>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8" name="Google Shape;5978;p20"/>
          <p:cNvSpPr txBox="1"/>
          <p:nvPr>
            <p:ph idx="7" type="title"/>
          </p:nvPr>
        </p:nvSpPr>
        <p:spPr>
          <a:xfrm>
            <a:off x="677495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79" name="Google Shape;5979;p20"/>
          <p:cNvSpPr txBox="1"/>
          <p:nvPr>
            <p:ph idx="8" type="subTitle"/>
          </p:nvPr>
        </p:nvSpPr>
        <p:spPr>
          <a:xfrm>
            <a:off x="677495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2539" name="Shape 2539"/>
        <p:cNvGrpSpPr/>
        <p:nvPr/>
      </p:nvGrpSpPr>
      <p:grpSpPr>
        <a:xfrm>
          <a:off x="0" y="0"/>
          <a:ext cx="0" cy="0"/>
          <a:chOff x="0" y="0"/>
          <a:chExt cx="0" cy="0"/>
        </a:xfrm>
      </p:grpSpPr>
      <p:sp>
        <p:nvSpPr>
          <p:cNvPr id="2540" name="Google Shape;2540;p3"/>
          <p:cNvSpPr txBox="1"/>
          <p:nvPr>
            <p:ph type="ctrTitle"/>
          </p:nvPr>
        </p:nvSpPr>
        <p:spPr>
          <a:xfrm>
            <a:off x="5093522" y="1844150"/>
            <a:ext cx="2799000" cy="2052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rtl="0" algn="ctr">
              <a:spcBef>
                <a:spcPts val="0"/>
              </a:spcBef>
              <a:spcAft>
                <a:spcPts val="0"/>
              </a:spcAft>
              <a:buClr>
                <a:schemeClr val="accent4"/>
              </a:buClr>
              <a:buSzPts val="5200"/>
              <a:buNone/>
              <a:defRPr sz="5200">
                <a:solidFill>
                  <a:schemeClr val="accent4"/>
                </a:solidFill>
              </a:defRPr>
            </a:lvl2pPr>
            <a:lvl3pPr lvl="2" rtl="0" algn="ctr">
              <a:spcBef>
                <a:spcPts val="0"/>
              </a:spcBef>
              <a:spcAft>
                <a:spcPts val="0"/>
              </a:spcAft>
              <a:buClr>
                <a:schemeClr val="accent4"/>
              </a:buClr>
              <a:buSzPts val="5200"/>
              <a:buNone/>
              <a:defRPr sz="5200">
                <a:solidFill>
                  <a:schemeClr val="accent4"/>
                </a:solidFill>
              </a:defRPr>
            </a:lvl3pPr>
            <a:lvl4pPr lvl="3" rtl="0" algn="ctr">
              <a:spcBef>
                <a:spcPts val="0"/>
              </a:spcBef>
              <a:spcAft>
                <a:spcPts val="0"/>
              </a:spcAft>
              <a:buClr>
                <a:schemeClr val="accent4"/>
              </a:buClr>
              <a:buSzPts val="5200"/>
              <a:buNone/>
              <a:defRPr sz="5200">
                <a:solidFill>
                  <a:schemeClr val="accent4"/>
                </a:solidFill>
              </a:defRPr>
            </a:lvl4pPr>
            <a:lvl5pPr lvl="4" rtl="0" algn="ctr">
              <a:spcBef>
                <a:spcPts val="0"/>
              </a:spcBef>
              <a:spcAft>
                <a:spcPts val="0"/>
              </a:spcAft>
              <a:buClr>
                <a:schemeClr val="accent4"/>
              </a:buClr>
              <a:buSzPts val="5200"/>
              <a:buNone/>
              <a:defRPr sz="5200">
                <a:solidFill>
                  <a:schemeClr val="accent4"/>
                </a:solidFill>
              </a:defRPr>
            </a:lvl5pPr>
            <a:lvl6pPr lvl="5" rtl="0" algn="ctr">
              <a:spcBef>
                <a:spcPts val="0"/>
              </a:spcBef>
              <a:spcAft>
                <a:spcPts val="0"/>
              </a:spcAft>
              <a:buClr>
                <a:schemeClr val="accent4"/>
              </a:buClr>
              <a:buSzPts val="5200"/>
              <a:buNone/>
              <a:defRPr sz="5200">
                <a:solidFill>
                  <a:schemeClr val="accent4"/>
                </a:solidFill>
              </a:defRPr>
            </a:lvl6pPr>
            <a:lvl7pPr lvl="6" rtl="0" algn="ctr">
              <a:spcBef>
                <a:spcPts val="0"/>
              </a:spcBef>
              <a:spcAft>
                <a:spcPts val="0"/>
              </a:spcAft>
              <a:buClr>
                <a:schemeClr val="accent4"/>
              </a:buClr>
              <a:buSzPts val="5200"/>
              <a:buNone/>
              <a:defRPr sz="5200">
                <a:solidFill>
                  <a:schemeClr val="accent4"/>
                </a:solidFill>
              </a:defRPr>
            </a:lvl7pPr>
            <a:lvl8pPr lvl="7" rtl="0" algn="ctr">
              <a:spcBef>
                <a:spcPts val="0"/>
              </a:spcBef>
              <a:spcAft>
                <a:spcPts val="0"/>
              </a:spcAft>
              <a:buClr>
                <a:schemeClr val="accent4"/>
              </a:buClr>
              <a:buSzPts val="5200"/>
              <a:buNone/>
              <a:defRPr sz="5200">
                <a:solidFill>
                  <a:schemeClr val="accent4"/>
                </a:solidFill>
              </a:defRPr>
            </a:lvl8pPr>
            <a:lvl9pPr lvl="8" rtl="0" algn="ctr">
              <a:spcBef>
                <a:spcPts val="0"/>
              </a:spcBef>
              <a:spcAft>
                <a:spcPts val="0"/>
              </a:spcAft>
              <a:buClr>
                <a:schemeClr val="accent4"/>
              </a:buClr>
              <a:buSzPts val="5200"/>
              <a:buNone/>
              <a:defRPr sz="5200">
                <a:solidFill>
                  <a:schemeClr val="accent4"/>
                </a:solidFill>
              </a:defRPr>
            </a:lvl9pPr>
          </a:lstStyle>
          <a:p/>
        </p:txBody>
      </p:sp>
      <p:sp>
        <p:nvSpPr>
          <p:cNvPr id="2541" name="Google Shape;2541;p3"/>
          <p:cNvSpPr txBox="1"/>
          <p:nvPr>
            <p:ph idx="1" type="subTitle"/>
          </p:nvPr>
        </p:nvSpPr>
        <p:spPr>
          <a:xfrm>
            <a:off x="5205275" y="3482450"/>
            <a:ext cx="2575500" cy="41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b="1">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542" name="Google Shape;2542;p3"/>
          <p:cNvSpPr txBox="1"/>
          <p:nvPr>
            <p:ph hasCustomPrompt="1" idx="2" type="title"/>
          </p:nvPr>
        </p:nvSpPr>
        <p:spPr>
          <a:xfrm>
            <a:off x="5635325" y="1427475"/>
            <a:ext cx="1715400" cy="70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6000"/>
              <a:buNone/>
              <a:defRPr sz="6000">
                <a:solidFill>
                  <a:schemeClr val="accent1"/>
                </a:solidFill>
              </a:defRPr>
            </a:lvl1pPr>
            <a:lvl2pPr lvl="1" rtl="0" algn="r">
              <a:spcBef>
                <a:spcPts val="0"/>
              </a:spcBef>
              <a:spcAft>
                <a:spcPts val="0"/>
              </a:spcAft>
              <a:buClr>
                <a:schemeClr val="accent1"/>
              </a:buClr>
              <a:buSzPts val="6000"/>
              <a:buNone/>
              <a:defRPr sz="6000">
                <a:solidFill>
                  <a:schemeClr val="accent1"/>
                </a:solidFill>
              </a:defRPr>
            </a:lvl2pPr>
            <a:lvl3pPr lvl="2" rtl="0" algn="r">
              <a:spcBef>
                <a:spcPts val="0"/>
              </a:spcBef>
              <a:spcAft>
                <a:spcPts val="0"/>
              </a:spcAft>
              <a:buClr>
                <a:schemeClr val="accent1"/>
              </a:buClr>
              <a:buSzPts val="6000"/>
              <a:buNone/>
              <a:defRPr sz="6000">
                <a:solidFill>
                  <a:schemeClr val="accent1"/>
                </a:solidFill>
              </a:defRPr>
            </a:lvl3pPr>
            <a:lvl4pPr lvl="3" rtl="0" algn="r">
              <a:spcBef>
                <a:spcPts val="0"/>
              </a:spcBef>
              <a:spcAft>
                <a:spcPts val="0"/>
              </a:spcAft>
              <a:buClr>
                <a:schemeClr val="accent1"/>
              </a:buClr>
              <a:buSzPts val="6000"/>
              <a:buNone/>
              <a:defRPr sz="6000">
                <a:solidFill>
                  <a:schemeClr val="accent1"/>
                </a:solidFill>
              </a:defRPr>
            </a:lvl4pPr>
            <a:lvl5pPr lvl="4" rtl="0" algn="r">
              <a:spcBef>
                <a:spcPts val="0"/>
              </a:spcBef>
              <a:spcAft>
                <a:spcPts val="0"/>
              </a:spcAft>
              <a:buClr>
                <a:schemeClr val="accent1"/>
              </a:buClr>
              <a:buSzPts val="6000"/>
              <a:buNone/>
              <a:defRPr sz="6000">
                <a:solidFill>
                  <a:schemeClr val="accent1"/>
                </a:solidFill>
              </a:defRPr>
            </a:lvl5pPr>
            <a:lvl6pPr lvl="5" rtl="0" algn="r">
              <a:spcBef>
                <a:spcPts val="0"/>
              </a:spcBef>
              <a:spcAft>
                <a:spcPts val="0"/>
              </a:spcAft>
              <a:buClr>
                <a:schemeClr val="accent1"/>
              </a:buClr>
              <a:buSzPts val="6000"/>
              <a:buNone/>
              <a:defRPr sz="6000">
                <a:solidFill>
                  <a:schemeClr val="accent1"/>
                </a:solidFill>
              </a:defRPr>
            </a:lvl6pPr>
            <a:lvl7pPr lvl="6" rtl="0" algn="r">
              <a:spcBef>
                <a:spcPts val="0"/>
              </a:spcBef>
              <a:spcAft>
                <a:spcPts val="0"/>
              </a:spcAft>
              <a:buClr>
                <a:schemeClr val="accent1"/>
              </a:buClr>
              <a:buSzPts val="6000"/>
              <a:buNone/>
              <a:defRPr sz="6000">
                <a:solidFill>
                  <a:schemeClr val="accent1"/>
                </a:solidFill>
              </a:defRPr>
            </a:lvl7pPr>
            <a:lvl8pPr lvl="7" rtl="0" algn="r">
              <a:spcBef>
                <a:spcPts val="0"/>
              </a:spcBef>
              <a:spcAft>
                <a:spcPts val="0"/>
              </a:spcAft>
              <a:buClr>
                <a:schemeClr val="accent1"/>
              </a:buClr>
              <a:buSzPts val="6000"/>
              <a:buNone/>
              <a:defRPr sz="6000">
                <a:solidFill>
                  <a:schemeClr val="accent1"/>
                </a:solidFill>
              </a:defRPr>
            </a:lvl8pPr>
            <a:lvl9pPr lvl="8" rtl="0" algn="r">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TITLE_ONLY_1">
    <p:spTree>
      <p:nvGrpSpPr>
        <p:cNvPr id="5980" name="Shape 5980"/>
        <p:cNvGrpSpPr/>
        <p:nvPr/>
      </p:nvGrpSpPr>
      <p:grpSpPr>
        <a:xfrm>
          <a:off x="0" y="0"/>
          <a:ext cx="0" cy="0"/>
          <a:chOff x="0" y="0"/>
          <a:chExt cx="0" cy="0"/>
        </a:xfrm>
      </p:grpSpPr>
      <p:sp>
        <p:nvSpPr>
          <p:cNvPr id="5981" name="Google Shape;5981;p21"/>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982" name="Google Shape;5982;p21"/>
          <p:cNvSpPr/>
          <p:nvPr/>
        </p:nvSpPr>
        <p:spPr>
          <a:xfrm>
            <a:off x="-12850" y="-19625"/>
            <a:ext cx="1086300" cy="51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1"/>
          <p:cNvSpPr/>
          <p:nvPr/>
        </p:nvSpPr>
        <p:spPr>
          <a:xfrm>
            <a:off x="8070550" y="-9750"/>
            <a:ext cx="1086300" cy="51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1"/>
          <p:cNvSpPr/>
          <p:nvPr/>
        </p:nvSpPr>
        <p:spPr>
          <a:xfrm rot="10800000">
            <a:off x="-581096" y="369797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1"/>
          <p:cNvSpPr/>
          <p:nvPr/>
        </p:nvSpPr>
        <p:spPr>
          <a:xfrm rot="10800000">
            <a:off x="27195" y="399000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6" name="Google Shape;5986;p21"/>
          <p:cNvGrpSpPr/>
          <p:nvPr/>
        </p:nvGrpSpPr>
        <p:grpSpPr>
          <a:xfrm rot="10800000">
            <a:off x="917904" y="2836990"/>
            <a:ext cx="274836" cy="1611920"/>
            <a:chOff x="4769975" y="2151700"/>
            <a:chExt cx="149100" cy="874475"/>
          </a:xfrm>
        </p:grpSpPr>
        <p:sp>
          <p:nvSpPr>
            <p:cNvPr id="5987" name="Google Shape;5987;p21"/>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1"/>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1"/>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1"/>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1"/>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1"/>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1"/>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1"/>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1"/>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1"/>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1"/>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1"/>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1"/>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1"/>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1"/>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1"/>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1"/>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1"/>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1"/>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1"/>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1"/>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1"/>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1"/>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1"/>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1"/>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1"/>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1"/>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1"/>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1"/>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1"/>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1"/>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1"/>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1"/>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21"/>
          <p:cNvGrpSpPr/>
          <p:nvPr/>
        </p:nvGrpSpPr>
        <p:grpSpPr>
          <a:xfrm rot="10800000">
            <a:off x="-581103" y="2160074"/>
            <a:ext cx="1299260" cy="1296418"/>
            <a:chOff x="6378300" y="2596400"/>
            <a:chExt cx="754375" cy="752725"/>
          </a:xfrm>
        </p:grpSpPr>
        <p:sp>
          <p:nvSpPr>
            <p:cNvPr id="6021" name="Google Shape;6021;p21"/>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1"/>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1"/>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1"/>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1"/>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1"/>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1"/>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1"/>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1"/>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1"/>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1"/>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1"/>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1"/>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1"/>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1"/>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1"/>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1"/>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1"/>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1"/>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1"/>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1"/>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1"/>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1"/>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1"/>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1"/>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1"/>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1"/>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1"/>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1"/>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1"/>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1"/>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1"/>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1"/>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1"/>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1"/>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1"/>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1"/>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1"/>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1"/>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1"/>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1"/>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1"/>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1"/>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1"/>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1"/>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1"/>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1"/>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1"/>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1"/>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1"/>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1"/>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1"/>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1"/>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1"/>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1"/>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1"/>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1"/>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1"/>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1"/>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1"/>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1"/>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1"/>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1"/>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1"/>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1"/>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1"/>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1"/>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1"/>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1"/>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1"/>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1"/>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1"/>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1"/>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1"/>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1"/>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1"/>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21"/>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21"/>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1"/>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1"/>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1"/>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1"/>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1"/>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1"/>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1"/>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1"/>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1"/>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1"/>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1"/>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1"/>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1"/>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1"/>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1"/>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1"/>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1"/>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1"/>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1"/>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1"/>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1"/>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1"/>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1"/>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1"/>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1"/>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1"/>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1"/>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21"/>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1"/>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1"/>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1"/>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1"/>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21"/>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21"/>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1"/>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21"/>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21"/>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21"/>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21"/>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21"/>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21"/>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21"/>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1"/>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1"/>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21"/>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21"/>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21"/>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1"/>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1"/>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21"/>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1"/>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1"/>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21"/>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1"/>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21"/>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21"/>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21"/>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21"/>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21"/>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21"/>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1"/>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1"/>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21"/>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21"/>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21"/>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1"/>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1"/>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1"/>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1"/>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21"/>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21"/>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1"/>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1"/>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1"/>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1"/>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1"/>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1"/>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1"/>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1"/>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1"/>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1"/>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1"/>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1"/>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1"/>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1"/>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1"/>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1"/>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1"/>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1"/>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1"/>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1"/>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21"/>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21"/>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1"/>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1"/>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1"/>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1"/>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1"/>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1"/>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21"/>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21"/>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1"/>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1"/>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1"/>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3" name="Google Shape;6203;p21"/>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1"/>
          <p:cNvSpPr/>
          <p:nvPr/>
        </p:nvSpPr>
        <p:spPr>
          <a:xfrm>
            <a:off x="144947" y="287921"/>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1"/>
          <p:cNvSpPr/>
          <p:nvPr/>
        </p:nvSpPr>
        <p:spPr>
          <a:xfrm>
            <a:off x="8368525" y="4216288"/>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1"/>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1"/>
          <p:cNvSpPr/>
          <p:nvPr/>
        </p:nvSpPr>
        <p:spPr>
          <a:xfrm>
            <a:off x="8797847" y="227171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8" name="Google Shape;6208;p21"/>
          <p:cNvGrpSpPr/>
          <p:nvPr/>
        </p:nvGrpSpPr>
        <p:grpSpPr>
          <a:xfrm>
            <a:off x="8245024" y="2271717"/>
            <a:ext cx="349968" cy="2052568"/>
            <a:chOff x="1037125" y="2236325"/>
            <a:chExt cx="149100" cy="874475"/>
          </a:xfrm>
        </p:grpSpPr>
        <p:sp>
          <p:nvSpPr>
            <p:cNvPr id="6209" name="Google Shape;6209;p21"/>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1"/>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1"/>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1"/>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1"/>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1"/>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1"/>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1"/>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1"/>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1"/>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1"/>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1"/>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1"/>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1"/>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1"/>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21"/>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21"/>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1"/>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1"/>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1"/>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1"/>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1"/>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1"/>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1"/>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1"/>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1"/>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1"/>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1"/>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1"/>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1"/>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1"/>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1"/>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1"/>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1"/>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1"/>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1"/>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5" name="Google Shape;6245;p21"/>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1"/>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7" name="Google Shape;6247;p21"/>
          <p:cNvGrpSpPr/>
          <p:nvPr/>
        </p:nvGrpSpPr>
        <p:grpSpPr>
          <a:xfrm>
            <a:off x="8471164" y="-89812"/>
            <a:ext cx="1236640" cy="1210852"/>
            <a:chOff x="236475" y="527300"/>
            <a:chExt cx="1124525" cy="1101075"/>
          </a:xfrm>
        </p:grpSpPr>
        <p:sp>
          <p:nvSpPr>
            <p:cNvPr id="6248" name="Google Shape;6248;p21"/>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1"/>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1"/>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1"/>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21"/>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21"/>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1"/>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21"/>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21"/>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1"/>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1"/>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21"/>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1"/>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21"/>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21"/>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1"/>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21"/>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21"/>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21"/>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21"/>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21"/>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21"/>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21"/>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21"/>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21"/>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1"/>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1"/>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1"/>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1"/>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1"/>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1"/>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1"/>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1"/>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1"/>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21"/>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21"/>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1"/>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1"/>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1"/>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1"/>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1"/>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21"/>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21"/>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1"/>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1"/>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1"/>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1"/>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1"/>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1"/>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1"/>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21"/>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21"/>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21"/>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21"/>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1"/>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1"/>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1"/>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1"/>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1"/>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1"/>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1"/>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1"/>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1"/>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1"/>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1"/>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1"/>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1"/>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1"/>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1"/>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1"/>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1"/>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1"/>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1"/>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1"/>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1"/>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1"/>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1"/>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1"/>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1"/>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1"/>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1"/>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1"/>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1"/>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1"/>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1"/>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1"/>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1"/>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1"/>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1"/>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1"/>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1"/>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1"/>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1"/>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1"/>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1"/>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1"/>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1"/>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1"/>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1"/>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1"/>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1"/>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1"/>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1"/>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1"/>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1"/>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1"/>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1"/>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1"/>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1"/>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1"/>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1"/>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1"/>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1"/>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1"/>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1"/>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1"/>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1"/>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1"/>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1"/>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1"/>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1"/>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1"/>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21"/>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21"/>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21"/>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21"/>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21"/>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21"/>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21"/>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21"/>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21"/>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21"/>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21"/>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21"/>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21"/>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21"/>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21"/>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21"/>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21"/>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21"/>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21"/>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21"/>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21"/>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21"/>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21"/>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21"/>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21"/>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1"/>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1"/>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1"/>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1"/>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1"/>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1"/>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1"/>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1"/>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1"/>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1"/>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21"/>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1"/>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1"/>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1"/>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21"/>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21"/>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1"/>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1"/>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1"/>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1"/>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1"/>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1"/>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1"/>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1"/>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1"/>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1"/>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21"/>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21"/>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1"/>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1"/>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1"/>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1"/>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1"/>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1"/>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21"/>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21"/>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1"/>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1"/>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1"/>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1"/>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1"/>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1"/>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1"/>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1"/>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1"/>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1"/>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1"/>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1"/>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1"/>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1"/>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1"/>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1"/>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1"/>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1"/>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1"/>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1"/>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1"/>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1"/>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1"/>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1"/>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1"/>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1"/>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1"/>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1"/>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1"/>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1"/>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1"/>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1"/>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1"/>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1"/>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1"/>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1"/>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1"/>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1"/>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1"/>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1"/>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1"/>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1"/>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1"/>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1"/>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1"/>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1"/>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1"/>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1"/>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1"/>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1"/>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1"/>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1"/>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1"/>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1"/>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1"/>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1"/>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1"/>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1"/>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1"/>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1"/>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1"/>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1"/>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1"/>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1"/>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1"/>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1"/>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1"/>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1"/>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1"/>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1"/>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1"/>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1"/>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1"/>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1"/>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1"/>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1"/>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1"/>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1"/>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1"/>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1"/>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1"/>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1"/>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1"/>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1"/>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1"/>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1"/>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1"/>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1"/>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1"/>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1"/>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1"/>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1"/>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1"/>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1"/>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1"/>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1"/>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1"/>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1"/>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1"/>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1"/>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1"/>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1"/>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1"/>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1"/>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1"/>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1"/>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1"/>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1"/>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1"/>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1"/>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1"/>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1"/>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1"/>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1"/>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1"/>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1"/>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1"/>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1"/>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1"/>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1"/>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1"/>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1"/>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1"/>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1"/>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1"/>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1"/>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1"/>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1"/>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1"/>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1"/>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1"/>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1"/>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1"/>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1"/>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1"/>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1"/>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1"/>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1"/>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1"/>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1"/>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1"/>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1"/>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1"/>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1"/>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1"/>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1"/>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1"/>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1"/>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1"/>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1"/>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1"/>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1"/>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1"/>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1"/>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21"/>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1"/>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1"/>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1"/>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1"/>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1"/>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21"/>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1"/>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21"/>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1"/>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1"/>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21"/>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1"/>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1"/>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1"/>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1"/>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1"/>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1"/>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1"/>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1"/>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1"/>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1"/>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1"/>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1"/>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1"/>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1"/>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1"/>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1"/>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1"/>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1"/>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1"/>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1"/>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1"/>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1"/>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1"/>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1"/>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1"/>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1"/>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1"/>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1"/>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1"/>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1"/>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1"/>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1"/>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1"/>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1"/>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1"/>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1"/>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1"/>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1"/>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1"/>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1"/>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1"/>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1"/>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1"/>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1"/>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1"/>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1"/>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1"/>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1"/>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1"/>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1"/>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1"/>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1"/>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1"/>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1"/>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1"/>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1"/>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1"/>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1"/>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1"/>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1"/>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1"/>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1"/>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1"/>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1"/>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1"/>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1"/>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1"/>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1"/>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1"/>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1"/>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1"/>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1"/>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1"/>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1"/>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1"/>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1"/>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1"/>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1"/>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1"/>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1"/>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1"/>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1"/>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1"/>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1"/>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1"/>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1"/>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1"/>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1"/>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1"/>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1"/>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1"/>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1"/>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1"/>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1"/>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1"/>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1"/>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1"/>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1"/>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1"/>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1"/>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1"/>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1"/>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1"/>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1"/>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1"/>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1"/>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1"/>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1"/>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1"/>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1"/>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1"/>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1"/>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1"/>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1"/>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1"/>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1"/>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1"/>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1"/>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1"/>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1"/>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1"/>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1"/>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1"/>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1"/>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1"/>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1"/>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1"/>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1"/>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1"/>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1"/>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1"/>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1"/>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1"/>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1"/>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1"/>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1"/>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1"/>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1"/>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1"/>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1"/>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1"/>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1"/>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1"/>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1"/>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1"/>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1"/>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1"/>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1"/>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1"/>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1"/>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1"/>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1"/>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1"/>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1"/>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1"/>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1"/>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1"/>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1"/>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1"/>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1"/>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1"/>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1"/>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1"/>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1"/>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1"/>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1"/>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1"/>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1"/>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1"/>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1"/>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1"/>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1"/>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1"/>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1"/>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1"/>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1"/>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1"/>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1"/>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1"/>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1"/>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1"/>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1"/>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1"/>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1"/>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1"/>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1"/>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1"/>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1"/>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1"/>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1"/>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1"/>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1"/>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1"/>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1"/>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1"/>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1"/>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1"/>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1"/>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1"/>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1"/>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1"/>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1"/>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1"/>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1"/>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1"/>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1"/>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1"/>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1"/>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1"/>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1"/>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1"/>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1"/>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1"/>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1"/>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1"/>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1"/>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1"/>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1"/>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1"/>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1"/>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1"/>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1"/>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1"/>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1"/>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1"/>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1"/>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1"/>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1"/>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1"/>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1"/>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1"/>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1"/>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1"/>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1"/>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1"/>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1"/>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1"/>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1"/>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1"/>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1"/>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1"/>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1"/>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1"/>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1"/>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1"/>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1"/>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1"/>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1"/>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1"/>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1"/>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1"/>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1"/>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1"/>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1"/>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1"/>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1"/>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1"/>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1"/>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1"/>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1"/>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1"/>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1"/>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1"/>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1"/>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1"/>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1"/>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1"/>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1"/>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1"/>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1"/>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1"/>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1"/>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1"/>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1"/>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1"/>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1"/>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1"/>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1"/>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1"/>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1"/>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1"/>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1"/>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1"/>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1"/>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1"/>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1"/>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1"/>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1"/>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1"/>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1"/>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1"/>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1"/>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1"/>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1"/>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1"/>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1"/>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1"/>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1"/>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1"/>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1"/>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1"/>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1"/>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1"/>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1"/>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1"/>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1"/>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1"/>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1"/>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1"/>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1"/>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1"/>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1"/>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1"/>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1"/>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1"/>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1"/>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1"/>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1"/>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1"/>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1"/>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1"/>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1"/>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1"/>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1"/>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1"/>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1"/>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1"/>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1"/>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1"/>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1"/>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1"/>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1"/>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1"/>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1"/>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1"/>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1"/>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1"/>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1"/>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1"/>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1"/>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1"/>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1"/>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1"/>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1"/>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1"/>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1"/>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1"/>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1"/>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1"/>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1"/>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1"/>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1"/>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1"/>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1"/>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1"/>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1"/>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1"/>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1"/>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1"/>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1"/>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1"/>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1"/>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1"/>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1"/>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1"/>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1"/>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1"/>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1"/>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1"/>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1"/>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1"/>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1"/>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1"/>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1"/>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1"/>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1"/>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1"/>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1"/>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1"/>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1"/>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1"/>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1"/>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1"/>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1"/>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1"/>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TITLE_ONLY_1_1">
    <p:spTree>
      <p:nvGrpSpPr>
        <p:cNvPr id="6982" name="Shape 6982"/>
        <p:cNvGrpSpPr/>
        <p:nvPr/>
      </p:nvGrpSpPr>
      <p:grpSpPr>
        <a:xfrm>
          <a:off x="0" y="0"/>
          <a:ext cx="0" cy="0"/>
          <a:chOff x="0" y="0"/>
          <a:chExt cx="0" cy="0"/>
        </a:xfrm>
      </p:grpSpPr>
      <p:sp>
        <p:nvSpPr>
          <p:cNvPr id="6983" name="Google Shape;6983;p22"/>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984" name="Google Shape;6984;p22"/>
          <p:cNvSpPr/>
          <p:nvPr/>
        </p:nvSpPr>
        <p:spPr>
          <a:xfrm>
            <a:off x="701250" y="1236900"/>
            <a:ext cx="7741500" cy="390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5" name="Google Shape;6985;p22"/>
          <p:cNvGrpSpPr/>
          <p:nvPr/>
        </p:nvGrpSpPr>
        <p:grpSpPr>
          <a:xfrm>
            <a:off x="753099" y="1283617"/>
            <a:ext cx="349968" cy="2052568"/>
            <a:chOff x="1037125" y="2236325"/>
            <a:chExt cx="149100" cy="874475"/>
          </a:xfrm>
        </p:grpSpPr>
        <p:sp>
          <p:nvSpPr>
            <p:cNvPr id="6986" name="Google Shape;6986;p22"/>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2"/>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2"/>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2"/>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2"/>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2"/>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2"/>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2"/>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2"/>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2"/>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2"/>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2"/>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2"/>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2"/>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2"/>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2"/>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2"/>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2"/>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2"/>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2"/>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2"/>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2"/>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2"/>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2"/>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2"/>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2"/>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2"/>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2"/>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2"/>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2"/>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2"/>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2"/>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2"/>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2"/>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2"/>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2"/>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TITLE_ONLY_1_1_1">
    <p:spTree>
      <p:nvGrpSpPr>
        <p:cNvPr id="7022" name="Shape 7022"/>
        <p:cNvGrpSpPr/>
        <p:nvPr/>
      </p:nvGrpSpPr>
      <p:grpSpPr>
        <a:xfrm>
          <a:off x="0" y="0"/>
          <a:ext cx="0" cy="0"/>
          <a:chOff x="0" y="0"/>
          <a:chExt cx="0" cy="0"/>
        </a:xfrm>
      </p:grpSpPr>
      <p:sp>
        <p:nvSpPr>
          <p:cNvPr id="7023" name="Google Shape;7023;p23"/>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24" name="Google Shape;7024;p23"/>
          <p:cNvSpPr/>
          <p:nvPr/>
        </p:nvSpPr>
        <p:spPr>
          <a:xfrm>
            <a:off x="701250" y="1236900"/>
            <a:ext cx="7741500" cy="390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5" name="Google Shape;7025;p23"/>
          <p:cNvGrpSpPr/>
          <p:nvPr/>
        </p:nvGrpSpPr>
        <p:grpSpPr>
          <a:xfrm>
            <a:off x="8603299" y="1236892"/>
            <a:ext cx="349968" cy="2052568"/>
            <a:chOff x="1037125" y="2236325"/>
            <a:chExt cx="149100" cy="874475"/>
          </a:xfrm>
        </p:grpSpPr>
        <p:sp>
          <p:nvSpPr>
            <p:cNvPr id="7026" name="Google Shape;7026;p23"/>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3"/>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3"/>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3"/>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3"/>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3"/>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3"/>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3"/>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3"/>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3"/>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3"/>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3"/>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3"/>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3"/>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3"/>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3"/>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3"/>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3"/>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3"/>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3"/>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3"/>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3"/>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3"/>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3"/>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3"/>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3"/>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3"/>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3"/>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3"/>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3"/>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3"/>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3"/>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3"/>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3"/>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3"/>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3"/>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ONE_COLUMN_TEXT_2_2">
    <p:spTree>
      <p:nvGrpSpPr>
        <p:cNvPr id="7062" name="Shape 7062"/>
        <p:cNvGrpSpPr/>
        <p:nvPr/>
      </p:nvGrpSpPr>
      <p:grpSpPr>
        <a:xfrm>
          <a:off x="0" y="0"/>
          <a:ext cx="0" cy="0"/>
          <a:chOff x="0" y="0"/>
          <a:chExt cx="0" cy="0"/>
        </a:xfrm>
      </p:grpSpPr>
      <p:sp>
        <p:nvSpPr>
          <p:cNvPr id="7063" name="Google Shape;7063;p24"/>
          <p:cNvSpPr txBox="1"/>
          <p:nvPr>
            <p:ph type="title"/>
          </p:nvPr>
        </p:nvSpPr>
        <p:spPr>
          <a:xfrm>
            <a:off x="987275"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4" name="Google Shape;7064;p24"/>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65" name="Google Shape;7065;p24"/>
          <p:cNvSpPr txBox="1"/>
          <p:nvPr>
            <p:ph idx="1" type="subTitle"/>
          </p:nvPr>
        </p:nvSpPr>
        <p:spPr>
          <a:xfrm>
            <a:off x="987275"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6" name="Google Shape;7066;p24"/>
          <p:cNvSpPr txBox="1"/>
          <p:nvPr>
            <p:ph idx="3" type="title"/>
          </p:nvPr>
        </p:nvSpPr>
        <p:spPr>
          <a:xfrm>
            <a:off x="3590850"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7" name="Google Shape;7067;p24"/>
          <p:cNvSpPr txBox="1"/>
          <p:nvPr>
            <p:ph idx="4" type="subTitle"/>
          </p:nvPr>
        </p:nvSpPr>
        <p:spPr>
          <a:xfrm>
            <a:off x="3590850"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8" name="Google Shape;7068;p24"/>
          <p:cNvSpPr txBox="1"/>
          <p:nvPr>
            <p:ph idx="5" type="title"/>
          </p:nvPr>
        </p:nvSpPr>
        <p:spPr>
          <a:xfrm>
            <a:off x="6194425"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9" name="Google Shape;7069;p24"/>
          <p:cNvSpPr txBox="1"/>
          <p:nvPr>
            <p:ph idx="6" type="subTitle"/>
          </p:nvPr>
        </p:nvSpPr>
        <p:spPr>
          <a:xfrm>
            <a:off x="6194425"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70" name="Google Shape;7070;p24"/>
          <p:cNvGrpSpPr/>
          <p:nvPr/>
        </p:nvGrpSpPr>
        <p:grpSpPr>
          <a:xfrm rot="1396384">
            <a:off x="-981862" y="-430891"/>
            <a:ext cx="1908331" cy="2002239"/>
            <a:chOff x="1978188" y="2669545"/>
            <a:chExt cx="1908398" cy="2002309"/>
          </a:xfrm>
        </p:grpSpPr>
        <p:sp>
          <p:nvSpPr>
            <p:cNvPr id="7071" name="Google Shape;7071;p24"/>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4"/>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3" name="Google Shape;7073;p24"/>
          <p:cNvSpPr txBox="1"/>
          <p:nvPr>
            <p:ph idx="7" type="title"/>
          </p:nvPr>
        </p:nvSpPr>
        <p:spPr>
          <a:xfrm>
            <a:off x="987275"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4" name="Google Shape;7074;p24"/>
          <p:cNvSpPr txBox="1"/>
          <p:nvPr>
            <p:ph idx="8" type="subTitle"/>
          </p:nvPr>
        </p:nvSpPr>
        <p:spPr>
          <a:xfrm>
            <a:off x="987275"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75" name="Google Shape;7075;p24"/>
          <p:cNvSpPr txBox="1"/>
          <p:nvPr>
            <p:ph idx="9" type="title"/>
          </p:nvPr>
        </p:nvSpPr>
        <p:spPr>
          <a:xfrm>
            <a:off x="3590850"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6" name="Google Shape;7076;p24"/>
          <p:cNvSpPr txBox="1"/>
          <p:nvPr>
            <p:ph idx="13" type="subTitle"/>
          </p:nvPr>
        </p:nvSpPr>
        <p:spPr>
          <a:xfrm>
            <a:off x="3590850"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77" name="Google Shape;7077;p24"/>
          <p:cNvSpPr txBox="1"/>
          <p:nvPr>
            <p:ph idx="14" type="title"/>
          </p:nvPr>
        </p:nvSpPr>
        <p:spPr>
          <a:xfrm>
            <a:off x="6194425"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8" name="Google Shape;7078;p24"/>
          <p:cNvSpPr txBox="1"/>
          <p:nvPr>
            <p:ph idx="15" type="subTitle"/>
          </p:nvPr>
        </p:nvSpPr>
        <p:spPr>
          <a:xfrm>
            <a:off x="6194425"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1">
  <p:cSld name="ONE_COLUMN_TEXT_2_2_1">
    <p:spTree>
      <p:nvGrpSpPr>
        <p:cNvPr id="7079" name="Shape 7079"/>
        <p:cNvGrpSpPr/>
        <p:nvPr/>
      </p:nvGrpSpPr>
      <p:grpSpPr>
        <a:xfrm>
          <a:off x="0" y="0"/>
          <a:ext cx="0" cy="0"/>
          <a:chOff x="0" y="0"/>
          <a:chExt cx="0" cy="0"/>
        </a:xfrm>
      </p:grpSpPr>
      <p:sp>
        <p:nvSpPr>
          <p:cNvPr id="7080" name="Google Shape;7080;p2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81" name="Google Shape;7081;p25"/>
          <p:cNvSpPr txBox="1"/>
          <p:nvPr>
            <p:ph idx="2" type="title"/>
          </p:nvPr>
        </p:nvSpPr>
        <p:spPr>
          <a:xfrm>
            <a:off x="1436479" y="3252653"/>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082" name="Google Shape;7082;p25"/>
          <p:cNvSpPr txBox="1"/>
          <p:nvPr>
            <p:ph idx="1" type="subTitle"/>
          </p:nvPr>
        </p:nvSpPr>
        <p:spPr>
          <a:xfrm>
            <a:off x="1436474" y="3963677"/>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83" name="Google Shape;7083;p25"/>
          <p:cNvSpPr txBox="1"/>
          <p:nvPr>
            <p:ph idx="3" type="title"/>
          </p:nvPr>
        </p:nvSpPr>
        <p:spPr>
          <a:xfrm>
            <a:off x="5380437" y="3252653"/>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084" name="Google Shape;7084;p25"/>
          <p:cNvSpPr txBox="1"/>
          <p:nvPr>
            <p:ph idx="4" type="subTitle"/>
          </p:nvPr>
        </p:nvSpPr>
        <p:spPr>
          <a:xfrm>
            <a:off x="5380433" y="3963677"/>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85" name="Google Shape;7085;p25"/>
          <p:cNvGrpSpPr/>
          <p:nvPr/>
        </p:nvGrpSpPr>
        <p:grpSpPr>
          <a:xfrm>
            <a:off x="412974" y="675717"/>
            <a:ext cx="349968" cy="2052568"/>
            <a:chOff x="1037125" y="2236325"/>
            <a:chExt cx="149100" cy="874475"/>
          </a:xfrm>
        </p:grpSpPr>
        <p:sp>
          <p:nvSpPr>
            <p:cNvPr id="7086" name="Google Shape;7086;p25"/>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5"/>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5"/>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5"/>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5"/>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5"/>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5"/>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5"/>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5"/>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5"/>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5"/>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5"/>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5"/>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5"/>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5"/>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5"/>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5"/>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5"/>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5"/>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5"/>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5"/>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5"/>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5"/>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5"/>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5"/>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5"/>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5"/>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5"/>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5"/>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5"/>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5"/>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5"/>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5"/>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5"/>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5"/>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5"/>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2" name="Google Shape;7122;p25"/>
          <p:cNvSpPr/>
          <p:nvPr/>
        </p:nvSpPr>
        <p:spPr>
          <a:xfrm>
            <a:off x="-244675" y="396366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5"/>
          <p:cNvSpPr/>
          <p:nvPr/>
        </p:nvSpPr>
        <p:spPr>
          <a:xfrm>
            <a:off x="64722" y="284436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5"/>
          <p:cNvSpPr/>
          <p:nvPr/>
        </p:nvSpPr>
        <p:spPr>
          <a:xfrm rot="-5400000">
            <a:off x="8437842" y="3837115"/>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5"/>
          <p:cNvSpPr/>
          <p:nvPr/>
        </p:nvSpPr>
        <p:spPr>
          <a:xfrm rot="-5400000">
            <a:off x="8257050" y="321561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6" name="Google Shape;7126;p25"/>
          <p:cNvGrpSpPr/>
          <p:nvPr/>
        </p:nvGrpSpPr>
        <p:grpSpPr>
          <a:xfrm>
            <a:off x="8550205" y="438448"/>
            <a:ext cx="1136960" cy="1115243"/>
            <a:chOff x="5930025" y="3771375"/>
            <a:chExt cx="668800" cy="656025"/>
          </a:xfrm>
        </p:grpSpPr>
        <p:sp>
          <p:nvSpPr>
            <p:cNvPr id="7127" name="Google Shape;7127;p25"/>
            <p:cNvSpPr/>
            <p:nvPr/>
          </p:nvSpPr>
          <p:spPr>
            <a:xfrm>
              <a:off x="6046675" y="43317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5"/>
            <p:cNvSpPr/>
            <p:nvPr/>
          </p:nvSpPr>
          <p:spPr>
            <a:xfrm>
              <a:off x="6067350" y="4331700"/>
              <a:ext cx="18250" cy="15650"/>
            </a:xfrm>
            <a:custGeom>
              <a:rect b="b" l="l" r="r" t="t"/>
              <a:pathLst>
                <a:path extrusionOk="0" h="626" w="73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5"/>
            <p:cNvSpPr/>
            <p:nvPr/>
          </p:nvSpPr>
          <p:spPr>
            <a:xfrm>
              <a:off x="60933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5"/>
            <p:cNvSpPr/>
            <p:nvPr/>
          </p:nvSpPr>
          <p:spPr>
            <a:xfrm>
              <a:off x="61166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5"/>
            <p:cNvSpPr/>
            <p:nvPr/>
          </p:nvSpPr>
          <p:spPr>
            <a:xfrm>
              <a:off x="613997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5"/>
            <p:cNvSpPr/>
            <p:nvPr/>
          </p:nvSpPr>
          <p:spPr>
            <a:xfrm>
              <a:off x="6160650" y="4331700"/>
              <a:ext cx="18300" cy="15650"/>
            </a:xfrm>
            <a:custGeom>
              <a:rect b="b" l="l" r="r" t="t"/>
              <a:pathLst>
                <a:path extrusionOk="0" h="626" w="732">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5"/>
            <p:cNvSpPr/>
            <p:nvPr/>
          </p:nvSpPr>
          <p:spPr>
            <a:xfrm>
              <a:off x="61866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5"/>
            <p:cNvSpPr/>
            <p:nvPr/>
          </p:nvSpPr>
          <p:spPr>
            <a:xfrm>
              <a:off x="62099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5"/>
            <p:cNvSpPr/>
            <p:nvPr/>
          </p:nvSpPr>
          <p:spPr>
            <a:xfrm>
              <a:off x="6233275" y="43317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5"/>
            <p:cNvSpPr/>
            <p:nvPr/>
          </p:nvSpPr>
          <p:spPr>
            <a:xfrm>
              <a:off x="62566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5"/>
            <p:cNvSpPr/>
            <p:nvPr/>
          </p:nvSpPr>
          <p:spPr>
            <a:xfrm>
              <a:off x="62799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5"/>
            <p:cNvSpPr/>
            <p:nvPr/>
          </p:nvSpPr>
          <p:spPr>
            <a:xfrm>
              <a:off x="630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5"/>
            <p:cNvSpPr/>
            <p:nvPr/>
          </p:nvSpPr>
          <p:spPr>
            <a:xfrm>
              <a:off x="6323950" y="4331700"/>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5"/>
            <p:cNvSpPr/>
            <p:nvPr/>
          </p:nvSpPr>
          <p:spPr>
            <a:xfrm>
              <a:off x="634990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5"/>
            <p:cNvSpPr/>
            <p:nvPr/>
          </p:nvSpPr>
          <p:spPr>
            <a:xfrm>
              <a:off x="637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5"/>
            <p:cNvSpPr/>
            <p:nvPr/>
          </p:nvSpPr>
          <p:spPr>
            <a:xfrm>
              <a:off x="6396600" y="43317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5"/>
            <p:cNvSpPr/>
            <p:nvPr/>
          </p:nvSpPr>
          <p:spPr>
            <a:xfrm>
              <a:off x="64199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5"/>
            <p:cNvSpPr/>
            <p:nvPr/>
          </p:nvSpPr>
          <p:spPr>
            <a:xfrm>
              <a:off x="6443250" y="43317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5"/>
            <p:cNvSpPr/>
            <p:nvPr/>
          </p:nvSpPr>
          <p:spPr>
            <a:xfrm>
              <a:off x="646655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5"/>
            <p:cNvSpPr/>
            <p:nvPr/>
          </p:nvSpPr>
          <p:spPr>
            <a:xfrm>
              <a:off x="6023325"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5"/>
            <p:cNvSpPr/>
            <p:nvPr/>
          </p:nvSpPr>
          <p:spPr>
            <a:xfrm>
              <a:off x="6046675" y="431170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5"/>
            <p:cNvSpPr/>
            <p:nvPr/>
          </p:nvSpPr>
          <p:spPr>
            <a:xfrm>
              <a:off x="6067350" y="431170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5"/>
            <p:cNvSpPr/>
            <p:nvPr/>
          </p:nvSpPr>
          <p:spPr>
            <a:xfrm>
              <a:off x="60933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5"/>
            <p:cNvSpPr/>
            <p:nvPr/>
          </p:nvSpPr>
          <p:spPr>
            <a:xfrm>
              <a:off x="61166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5"/>
            <p:cNvSpPr/>
            <p:nvPr/>
          </p:nvSpPr>
          <p:spPr>
            <a:xfrm>
              <a:off x="613997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5"/>
            <p:cNvSpPr/>
            <p:nvPr/>
          </p:nvSpPr>
          <p:spPr>
            <a:xfrm>
              <a:off x="6160650" y="431170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5"/>
            <p:cNvSpPr/>
            <p:nvPr/>
          </p:nvSpPr>
          <p:spPr>
            <a:xfrm>
              <a:off x="61866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5"/>
            <p:cNvSpPr/>
            <p:nvPr/>
          </p:nvSpPr>
          <p:spPr>
            <a:xfrm>
              <a:off x="6067350" y="435172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5"/>
            <p:cNvSpPr/>
            <p:nvPr/>
          </p:nvSpPr>
          <p:spPr>
            <a:xfrm>
              <a:off x="60933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5"/>
            <p:cNvSpPr/>
            <p:nvPr/>
          </p:nvSpPr>
          <p:spPr>
            <a:xfrm>
              <a:off x="61166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5"/>
            <p:cNvSpPr/>
            <p:nvPr/>
          </p:nvSpPr>
          <p:spPr>
            <a:xfrm>
              <a:off x="613997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5"/>
            <p:cNvSpPr/>
            <p:nvPr/>
          </p:nvSpPr>
          <p:spPr>
            <a:xfrm>
              <a:off x="6160650" y="435172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5"/>
            <p:cNvSpPr/>
            <p:nvPr/>
          </p:nvSpPr>
          <p:spPr>
            <a:xfrm>
              <a:off x="61866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5"/>
            <p:cNvSpPr/>
            <p:nvPr/>
          </p:nvSpPr>
          <p:spPr>
            <a:xfrm>
              <a:off x="62099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5"/>
            <p:cNvSpPr/>
            <p:nvPr/>
          </p:nvSpPr>
          <p:spPr>
            <a:xfrm>
              <a:off x="6233275" y="4351725"/>
              <a:ext cx="15625" cy="15625"/>
            </a:xfrm>
            <a:custGeom>
              <a:rect b="b" l="l" r="r" t="t"/>
              <a:pathLst>
                <a:path extrusionOk="0" h="625" w="625">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5"/>
            <p:cNvSpPr/>
            <p:nvPr/>
          </p:nvSpPr>
          <p:spPr>
            <a:xfrm>
              <a:off x="62566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5"/>
            <p:cNvSpPr/>
            <p:nvPr/>
          </p:nvSpPr>
          <p:spPr>
            <a:xfrm>
              <a:off x="62799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5"/>
            <p:cNvSpPr/>
            <p:nvPr/>
          </p:nvSpPr>
          <p:spPr>
            <a:xfrm>
              <a:off x="630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5"/>
            <p:cNvSpPr/>
            <p:nvPr/>
          </p:nvSpPr>
          <p:spPr>
            <a:xfrm>
              <a:off x="6323950" y="435172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5"/>
            <p:cNvSpPr/>
            <p:nvPr/>
          </p:nvSpPr>
          <p:spPr>
            <a:xfrm>
              <a:off x="6349900" y="4351725"/>
              <a:ext cx="15650" cy="15625"/>
            </a:xfrm>
            <a:custGeom>
              <a:rect b="b" l="l" r="r" t="t"/>
              <a:pathLst>
                <a:path extrusionOk="0" h="625" w="626">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5"/>
            <p:cNvSpPr/>
            <p:nvPr/>
          </p:nvSpPr>
          <p:spPr>
            <a:xfrm>
              <a:off x="637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5"/>
            <p:cNvSpPr/>
            <p:nvPr/>
          </p:nvSpPr>
          <p:spPr>
            <a:xfrm>
              <a:off x="6396600" y="4351725"/>
              <a:ext cx="15625" cy="15625"/>
            </a:xfrm>
            <a:custGeom>
              <a:rect b="b" l="l" r="r" t="t"/>
              <a:pathLst>
                <a:path extrusionOk="0" h="625" w="625">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5"/>
            <p:cNvSpPr/>
            <p:nvPr/>
          </p:nvSpPr>
          <p:spPr>
            <a:xfrm>
              <a:off x="64199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5"/>
            <p:cNvSpPr/>
            <p:nvPr/>
          </p:nvSpPr>
          <p:spPr>
            <a:xfrm>
              <a:off x="6443250" y="4351725"/>
              <a:ext cx="15625" cy="15625"/>
            </a:xfrm>
            <a:custGeom>
              <a:rect b="b" l="l" r="r" t="t"/>
              <a:pathLst>
                <a:path extrusionOk="0" h="625" w="625">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5"/>
            <p:cNvSpPr/>
            <p:nvPr/>
          </p:nvSpPr>
          <p:spPr>
            <a:xfrm>
              <a:off x="62099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5"/>
            <p:cNvSpPr/>
            <p:nvPr/>
          </p:nvSpPr>
          <p:spPr>
            <a:xfrm>
              <a:off x="6233275" y="431170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5"/>
            <p:cNvSpPr/>
            <p:nvPr/>
          </p:nvSpPr>
          <p:spPr>
            <a:xfrm>
              <a:off x="62566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5"/>
            <p:cNvSpPr/>
            <p:nvPr/>
          </p:nvSpPr>
          <p:spPr>
            <a:xfrm>
              <a:off x="62799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5"/>
            <p:cNvSpPr/>
            <p:nvPr/>
          </p:nvSpPr>
          <p:spPr>
            <a:xfrm>
              <a:off x="630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5"/>
            <p:cNvSpPr/>
            <p:nvPr/>
          </p:nvSpPr>
          <p:spPr>
            <a:xfrm>
              <a:off x="6323950" y="431170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5"/>
            <p:cNvSpPr/>
            <p:nvPr/>
          </p:nvSpPr>
          <p:spPr>
            <a:xfrm>
              <a:off x="634990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5"/>
            <p:cNvSpPr/>
            <p:nvPr/>
          </p:nvSpPr>
          <p:spPr>
            <a:xfrm>
              <a:off x="637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5"/>
            <p:cNvSpPr/>
            <p:nvPr/>
          </p:nvSpPr>
          <p:spPr>
            <a:xfrm>
              <a:off x="6396600" y="431170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5"/>
            <p:cNvSpPr/>
            <p:nvPr/>
          </p:nvSpPr>
          <p:spPr>
            <a:xfrm>
              <a:off x="64199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5"/>
            <p:cNvSpPr/>
            <p:nvPr/>
          </p:nvSpPr>
          <p:spPr>
            <a:xfrm>
              <a:off x="6443250"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5"/>
            <p:cNvSpPr/>
            <p:nvPr/>
          </p:nvSpPr>
          <p:spPr>
            <a:xfrm>
              <a:off x="646655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5"/>
            <p:cNvSpPr/>
            <p:nvPr/>
          </p:nvSpPr>
          <p:spPr>
            <a:xfrm>
              <a:off x="6487275" y="431170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5"/>
            <p:cNvSpPr/>
            <p:nvPr/>
          </p:nvSpPr>
          <p:spPr>
            <a:xfrm>
              <a:off x="5999975" y="42916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5"/>
            <p:cNvSpPr/>
            <p:nvPr/>
          </p:nvSpPr>
          <p:spPr>
            <a:xfrm>
              <a:off x="6023325"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5"/>
            <p:cNvSpPr/>
            <p:nvPr/>
          </p:nvSpPr>
          <p:spPr>
            <a:xfrm>
              <a:off x="6046675" y="42916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5"/>
            <p:cNvSpPr/>
            <p:nvPr/>
          </p:nvSpPr>
          <p:spPr>
            <a:xfrm>
              <a:off x="6067350" y="429167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5"/>
            <p:cNvSpPr/>
            <p:nvPr/>
          </p:nvSpPr>
          <p:spPr>
            <a:xfrm>
              <a:off x="60933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5"/>
            <p:cNvSpPr/>
            <p:nvPr/>
          </p:nvSpPr>
          <p:spPr>
            <a:xfrm>
              <a:off x="61166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5"/>
            <p:cNvSpPr/>
            <p:nvPr/>
          </p:nvSpPr>
          <p:spPr>
            <a:xfrm>
              <a:off x="613997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5"/>
            <p:cNvSpPr/>
            <p:nvPr/>
          </p:nvSpPr>
          <p:spPr>
            <a:xfrm>
              <a:off x="6160650" y="4291675"/>
              <a:ext cx="18300" cy="15675"/>
            </a:xfrm>
            <a:custGeom>
              <a:rect b="b" l="l" r="r" t="t"/>
              <a:pathLst>
                <a:path extrusionOk="0" h="627"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5"/>
            <p:cNvSpPr/>
            <p:nvPr/>
          </p:nvSpPr>
          <p:spPr>
            <a:xfrm>
              <a:off x="61866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5"/>
            <p:cNvSpPr/>
            <p:nvPr/>
          </p:nvSpPr>
          <p:spPr>
            <a:xfrm>
              <a:off x="62099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5"/>
            <p:cNvSpPr/>
            <p:nvPr/>
          </p:nvSpPr>
          <p:spPr>
            <a:xfrm>
              <a:off x="6233275" y="42916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5"/>
            <p:cNvSpPr/>
            <p:nvPr/>
          </p:nvSpPr>
          <p:spPr>
            <a:xfrm>
              <a:off x="62566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5"/>
            <p:cNvSpPr/>
            <p:nvPr/>
          </p:nvSpPr>
          <p:spPr>
            <a:xfrm>
              <a:off x="62799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5"/>
            <p:cNvSpPr/>
            <p:nvPr/>
          </p:nvSpPr>
          <p:spPr>
            <a:xfrm>
              <a:off x="630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5"/>
            <p:cNvSpPr/>
            <p:nvPr/>
          </p:nvSpPr>
          <p:spPr>
            <a:xfrm>
              <a:off x="6323950" y="429167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5"/>
            <p:cNvSpPr/>
            <p:nvPr/>
          </p:nvSpPr>
          <p:spPr>
            <a:xfrm>
              <a:off x="634990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5"/>
            <p:cNvSpPr/>
            <p:nvPr/>
          </p:nvSpPr>
          <p:spPr>
            <a:xfrm>
              <a:off x="637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5"/>
            <p:cNvSpPr/>
            <p:nvPr/>
          </p:nvSpPr>
          <p:spPr>
            <a:xfrm>
              <a:off x="6396600" y="42916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5"/>
            <p:cNvSpPr/>
            <p:nvPr/>
          </p:nvSpPr>
          <p:spPr>
            <a:xfrm>
              <a:off x="64199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5"/>
            <p:cNvSpPr/>
            <p:nvPr/>
          </p:nvSpPr>
          <p:spPr>
            <a:xfrm>
              <a:off x="6443250"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5"/>
            <p:cNvSpPr/>
            <p:nvPr/>
          </p:nvSpPr>
          <p:spPr>
            <a:xfrm>
              <a:off x="646655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5"/>
            <p:cNvSpPr/>
            <p:nvPr/>
          </p:nvSpPr>
          <p:spPr>
            <a:xfrm>
              <a:off x="6487275" y="429167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5"/>
            <p:cNvSpPr/>
            <p:nvPr/>
          </p:nvSpPr>
          <p:spPr>
            <a:xfrm>
              <a:off x="6513250" y="42916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5"/>
            <p:cNvSpPr/>
            <p:nvPr/>
          </p:nvSpPr>
          <p:spPr>
            <a:xfrm>
              <a:off x="5999975" y="4271675"/>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5"/>
            <p:cNvSpPr/>
            <p:nvPr/>
          </p:nvSpPr>
          <p:spPr>
            <a:xfrm>
              <a:off x="6023325"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5"/>
            <p:cNvSpPr/>
            <p:nvPr/>
          </p:nvSpPr>
          <p:spPr>
            <a:xfrm>
              <a:off x="6046675" y="4271675"/>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5"/>
            <p:cNvSpPr/>
            <p:nvPr/>
          </p:nvSpPr>
          <p:spPr>
            <a:xfrm>
              <a:off x="6067350" y="427167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5"/>
            <p:cNvSpPr/>
            <p:nvPr/>
          </p:nvSpPr>
          <p:spPr>
            <a:xfrm>
              <a:off x="60933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5"/>
            <p:cNvSpPr/>
            <p:nvPr/>
          </p:nvSpPr>
          <p:spPr>
            <a:xfrm>
              <a:off x="61166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5"/>
            <p:cNvSpPr/>
            <p:nvPr/>
          </p:nvSpPr>
          <p:spPr>
            <a:xfrm>
              <a:off x="613997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5"/>
            <p:cNvSpPr/>
            <p:nvPr/>
          </p:nvSpPr>
          <p:spPr>
            <a:xfrm>
              <a:off x="6160650" y="427167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5"/>
            <p:cNvSpPr/>
            <p:nvPr/>
          </p:nvSpPr>
          <p:spPr>
            <a:xfrm>
              <a:off x="61866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5"/>
            <p:cNvSpPr/>
            <p:nvPr/>
          </p:nvSpPr>
          <p:spPr>
            <a:xfrm>
              <a:off x="62099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5"/>
            <p:cNvSpPr/>
            <p:nvPr/>
          </p:nvSpPr>
          <p:spPr>
            <a:xfrm>
              <a:off x="6233275" y="4271675"/>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5"/>
            <p:cNvSpPr/>
            <p:nvPr/>
          </p:nvSpPr>
          <p:spPr>
            <a:xfrm>
              <a:off x="62566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5"/>
            <p:cNvSpPr/>
            <p:nvPr/>
          </p:nvSpPr>
          <p:spPr>
            <a:xfrm>
              <a:off x="62799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5"/>
            <p:cNvSpPr/>
            <p:nvPr/>
          </p:nvSpPr>
          <p:spPr>
            <a:xfrm>
              <a:off x="630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5"/>
            <p:cNvSpPr/>
            <p:nvPr/>
          </p:nvSpPr>
          <p:spPr>
            <a:xfrm>
              <a:off x="6323950" y="4271675"/>
              <a:ext cx="18300" cy="15625"/>
            </a:xfrm>
            <a:custGeom>
              <a:rect b="b" l="l" r="r" t="t"/>
              <a:pathLst>
                <a:path extrusionOk="0" h="625" w="732">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5"/>
            <p:cNvSpPr/>
            <p:nvPr/>
          </p:nvSpPr>
          <p:spPr>
            <a:xfrm>
              <a:off x="634990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5"/>
            <p:cNvSpPr/>
            <p:nvPr/>
          </p:nvSpPr>
          <p:spPr>
            <a:xfrm>
              <a:off x="637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5"/>
            <p:cNvSpPr/>
            <p:nvPr/>
          </p:nvSpPr>
          <p:spPr>
            <a:xfrm>
              <a:off x="6396600" y="4271675"/>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5"/>
            <p:cNvSpPr/>
            <p:nvPr/>
          </p:nvSpPr>
          <p:spPr>
            <a:xfrm>
              <a:off x="64199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5"/>
            <p:cNvSpPr/>
            <p:nvPr/>
          </p:nvSpPr>
          <p:spPr>
            <a:xfrm>
              <a:off x="6443250"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5"/>
            <p:cNvSpPr/>
            <p:nvPr/>
          </p:nvSpPr>
          <p:spPr>
            <a:xfrm>
              <a:off x="646655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5"/>
            <p:cNvSpPr/>
            <p:nvPr/>
          </p:nvSpPr>
          <p:spPr>
            <a:xfrm>
              <a:off x="6487275" y="427167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5"/>
            <p:cNvSpPr/>
            <p:nvPr/>
          </p:nvSpPr>
          <p:spPr>
            <a:xfrm>
              <a:off x="6513250" y="4271675"/>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5"/>
            <p:cNvSpPr/>
            <p:nvPr/>
          </p:nvSpPr>
          <p:spPr>
            <a:xfrm>
              <a:off x="597667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5"/>
            <p:cNvSpPr/>
            <p:nvPr/>
          </p:nvSpPr>
          <p:spPr>
            <a:xfrm>
              <a:off x="5999975" y="4251675"/>
              <a:ext cx="15650" cy="15625"/>
            </a:xfrm>
            <a:custGeom>
              <a:rect b="b" l="l" r="r" t="t"/>
              <a:pathLst>
                <a:path extrusionOk="0" h="625" w="626">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5"/>
            <p:cNvSpPr/>
            <p:nvPr/>
          </p:nvSpPr>
          <p:spPr>
            <a:xfrm>
              <a:off x="602332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5"/>
            <p:cNvSpPr/>
            <p:nvPr/>
          </p:nvSpPr>
          <p:spPr>
            <a:xfrm>
              <a:off x="6046675" y="4251675"/>
              <a:ext cx="15625" cy="15625"/>
            </a:xfrm>
            <a:custGeom>
              <a:rect b="b" l="l" r="r" t="t"/>
              <a:pathLst>
                <a:path extrusionOk="0" h="625" w="625">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5"/>
            <p:cNvSpPr/>
            <p:nvPr/>
          </p:nvSpPr>
          <p:spPr>
            <a:xfrm>
              <a:off x="6067350" y="425167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5"/>
            <p:cNvSpPr/>
            <p:nvPr/>
          </p:nvSpPr>
          <p:spPr>
            <a:xfrm>
              <a:off x="60933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5"/>
            <p:cNvSpPr/>
            <p:nvPr/>
          </p:nvSpPr>
          <p:spPr>
            <a:xfrm>
              <a:off x="61166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5"/>
            <p:cNvSpPr/>
            <p:nvPr/>
          </p:nvSpPr>
          <p:spPr>
            <a:xfrm>
              <a:off x="613997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5"/>
            <p:cNvSpPr/>
            <p:nvPr/>
          </p:nvSpPr>
          <p:spPr>
            <a:xfrm>
              <a:off x="6160650" y="425167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5"/>
            <p:cNvSpPr/>
            <p:nvPr/>
          </p:nvSpPr>
          <p:spPr>
            <a:xfrm>
              <a:off x="61866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5"/>
            <p:cNvSpPr/>
            <p:nvPr/>
          </p:nvSpPr>
          <p:spPr>
            <a:xfrm>
              <a:off x="62099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5"/>
            <p:cNvSpPr/>
            <p:nvPr/>
          </p:nvSpPr>
          <p:spPr>
            <a:xfrm>
              <a:off x="6233275" y="4251675"/>
              <a:ext cx="15625" cy="15625"/>
            </a:xfrm>
            <a:custGeom>
              <a:rect b="b" l="l" r="r" t="t"/>
              <a:pathLst>
                <a:path extrusionOk="0" h="625" w="625">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5"/>
            <p:cNvSpPr/>
            <p:nvPr/>
          </p:nvSpPr>
          <p:spPr>
            <a:xfrm>
              <a:off x="62566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5"/>
            <p:cNvSpPr/>
            <p:nvPr/>
          </p:nvSpPr>
          <p:spPr>
            <a:xfrm>
              <a:off x="62799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5"/>
            <p:cNvSpPr/>
            <p:nvPr/>
          </p:nvSpPr>
          <p:spPr>
            <a:xfrm>
              <a:off x="630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5"/>
            <p:cNvSpPr/>
            <p:nvPr/>
          </p:nvSpPr>
          <p:spPr>
            <a:xfrm>
              <a:off x="6323950" y="4251675"/>
              <a:ext cx="18300" cy="15625"/>
            </a:xfrm>
            <a:custGeom>
              <a:rect b="b" l="l" r="r" t="t"/>
              <a:pathLst>
                <a:path extrusionOk="0" h="625" w="732">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5"/>
            <p:cNvSpPr/>
            <p:nvPr/>
          </p:nvSpPr>
          <p:spPr>
            <a:xfrm>
              <a:off x="634990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5"/>
            <p:cNvSpPr/>
            <p:nvPr/>
          </p:nvSpPr>
          <p:spPr>
            <a:xfrm>
              <a:off x="637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5"/>
            <p:cNvSpPr/>
            <p:nvPr/>
          </p:nvSpPr>
          <p:spPr>
            <a:xfrm>
              <a:off x="6396600" y="4251675"/>
              <a:ext cx="15625" cy="15625"/>
            </a:xfrm>
            <a:custGeom>
              <a:rect b="b" l="l" r="r" t="t"/>
              <a:pathLst>
                <a:path extrusionOk="0" h="625" w="625">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5"/>
            <p:cNvSpPr/>
            <p:nvPr/>
          </p:nvSpPr>
          <p:spPr>
            <a:xfrm>
              <a:off x="64199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5"/>
            <p:cNvSpPr/>
            <p:nvPr/>
          </p:nvSpPr>
          <p:spPr>
            <a:xfrm>
              <a:off x="6443250"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5"/>
            <p:cNvSpPr/>
            <p:nvPr/>
          </p:nvSpPr>
          <p:spPr>
            <a:xfrm>
              <a:off x="646655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5"/>
            <p:cNvSpPr/>
            <p:nvPr/>
          </p:nvSpPr>
          <p:spPr>
            <a:xfrm>
              <a:off x="6487275" y="425167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5"/>
            <p:cNvSpPr/>
            <p:nvPr/>
          </p:nvSpPr>
          <p:spPr>
            <a:xfrm>
              <a:off x="6513250" y="4251675"/>
              <a:ext cx="15625" cy="15625"/>
            </a:xfrm>
            <a:custGeom>
              <a:rect b="b" l="l" r="r" t="t"/>
              <a:pathLst>
                <a:path extrusionOk="0" h="625" w="625">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5"/>
            <p:cNvSpPr/>
            <p:nvPr/>
          </p:nvSpPr>
          <p:spPr>
            <a:xfrm>
              <a:off x="597667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5"/>
            <p:cNvSpPr/>
            <p:nvPr/>
          </p:nvSpPr>
          <p:spPr>
            <a:xfrm>
              <a:off x="5999975" y="423165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5"/>
            <p:cNvSpPr/>
            <p:nvPr/>
          </p:nvSpPr>
          <p:spPr>
            <a:xfrm>
              <a:off x="602332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5"/>
            <p:cNvSpPr/>
            <p:nvPr/>
          </p:nvSpPr>
          <p:spPr>
            <a:xfrm>
              <a:off x="6046675" y="423165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5"/>
            <p:cNvSpPr/>
            <p:nvPr/>
          </p:nvSpPr>
          <p:spPr>
            <a:xfrm>
              <a:off x="6067350" y="4231650"/>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5"/>
            <p:cNvSpPr/>
            <p:nvPr/>
          </p:nvSpPr>
          <p:spPr>
            <a:xfrm>
              <a:off x="60933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5"/>
            <p:cNvSpPr/>
            <p:nvPr/>
          </p:nvSpPr>
          <p:spPr>
            <a:xfrm>
              <a:off x="61166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5"/>
            <p:cNvSpPr/>
            <p:nvPr/>
          </p:nvSpPr>
          <p:spPr>
            <a:xfrm>
              <a:off x="613997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5"/>
            <p:cNvSpPr/>
            <p:nvPr/>
          </p:nvSpPr>
          <p:spPr>
            <a:xfrm>
              <a:off x="6160650" y="4231650"/>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5"/>
            <p:cNvSpPr/>
            <p:nvPr/>
          </p:nvSpPr>
          <p:spPr>
            <a:xfrm>
              <a:off x="61866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5"/>
            <p:cNvSpPr/>
            <p:nvPr/>
          </p:nvSpPr>
          <p:spPr>
            <a:xfrm>
              <a:off x="62099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5"/>
            <p:cNvSpPr/>
            <p:nvPr/>
          </p:nvSpPr>
          <p:spPr>
            <a:xfrm>
              <a:off x="6233275" y="423165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5"/>
            <p:cNvSpPr/>
            <p:nvPr/>
          </p:nvSpPr>
          <p:spPr>
            <a:xfrm>
              <a:off x="62566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5"/>
            <p:cNvSpPr/>
            <p:nvPr/>
          </p:nvSpPr>
          <p:spPr>
            <a:xfrm>
              <a:off x="62799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5"/>
            <p:cNvSpPr/>
            <p:nvPr/>
          </p:nvSpPr>
          <p:spPr>
            <a:xfrm>
              <a:off x="630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5"/>
            <p:cNvSpPr/>
            <p:nvPr/>
          </p:nvSpPr>
          <p:spPr>
            <a:xfrm>
              <a:off x="6323950" y="42316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5"/>
            <p:cNvSpPr/>
            <p:nvPr/>
          </p:nvSpPr>
          <p:spPr>
            <a:xfrm>
              <a:off x="634990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5"/>
            <p:cNvSpPr/>
            <p:nvPr/>
          </p:nvSpPr>
          <p:spPr>
            <a:xfrm>
              <a:off x="637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5"/>
            <p:cNvSpPr/>
            <p:nvPr/>
          </p:nvSpPr>
          <p:spPr>
            <a:xfrm>
              <a:off x="6396600" y="423165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5"/>
            <p:cNvSpPr/>
            <p:nvPr/>
          </p:nvSpPr>
          <p:spPr>
            <a:xfrm>
              <a:off x="64199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5"/>
            <p:cNvSpPr/>
            <p:nvPr/>
          </p:nvSpPr>
          <p:spPr>
            <a:xfrm>
              <a:off x="6443250"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5"/>
            <p:cNvSpPr/>
            <p:nvPr/>
          </p:nvSpPr>
          <p:spPr>
            <a:xfrm>
              <a:off x="646655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5"/>
            <p:cNvSpPr/>
            <p:nvPr/>
          </p:nvSpPr>
          <p:spPr>
            <a:xfrm>
              <a:off x="6487275" y="4231650"/>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5"/>
            <p:cNvSpPr/>
            <p:nvPr/>
          </p:nvSpPr>
          <p:spPr>
            <a:xfrm>
              <a:off x="6513250" y="423165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5"/>
            <p:cNvSpPr/>
            <p:nvPr/>
          </p:nvSpPr>
          <p:spPr>
            <a:xfrm>
              <a:off x="5953325" y="4211650"/>
              <a:ext cx="15650" cy="15600"/>
            </a:xfrm>
            <a:custGeom>
              <a:rect b="b" l="l" r="r" t="t"/>
              <a:pathLst>
                <a:path extrusionOk="0" h="624" w="626">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5"/>
            <p:cNvSpPr/>
            <p:nvPr/>
          </p:nvSpPr>
          <p:spPr>
            <a:xfrm>
              <a:off x="597667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5"/>
            <p:cNvSpPr/>
            <p:nvPr/>
          </p:nvSpPr>
          <p:spPr>
            <a:xfrm>
              <a:off x="5999975" y="4211650"/>
              <a:ext cx="15650" cy="15600"/>
            </a:xfrm>
            <a:custGeom>
              <a:rect b="b" l="l" r="r" t="t"/>
              <a:pathLst>
                <a:path extrusionOk="0" h="624" w="626">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5"/>
            <p:cNvSpPr/>
            <p:nvPr/>
          </p:nvSpPr>
          <p:spPr>
            <a:xfrm>
              <a:off x="602332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5"/>
            <p:cNvSpPr/>
            <p:nvPr/>
          </p:nvSpPr>
          <p:spPr>
            <a:xfrm>
              <a:off x="6046675" y="4211650"/>
              <a:ext cx="15625" cy="15600"/>
            </a:xfrm>
            <a:custGeom>
              <a:rect b="b" l="l" r="r" t="t"/>
              <a:pathLst>
                <a:path extrusionOk="0" h="624" w="625">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5"/>
            <p:cNvSpPr/>
            <p:nvPr/>
          </p:nvSpPr>
          <p:spPr>
            <a:xfrm>
              <a:off x="6067350" y="4211650"/>
              <a:ext cx="18250" cy="15625"/>
            </a:xfrm>
            <a:custGeom>
              <a:rect b="b" l="l" r="r" t="t"/>
              <a:pathLst>
                <a:path extrusionOk="0" h="625" w="73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5"/>
            <p:cNvSpPr/>
            <p:nvPr/>
          </p:nvSpPr>
          <p:spPr>
            <a:xfrm>
              <a:off x="60933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5"/>
            <p:cNvSpPr/>
            <p:nvPr/>
          </p:nvSpPr>
          <p:spPr>
            <a:xfrm>
              <a:off x="61166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5"/>
            <p:cNvSpPr/>
            <p:nvPr/>
          </p:nvSpPr>
          <p:spPr>
            <a:xfrm>
              <a:off x="613997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5"/>
            <p:cNvSpPr/>
            <p:nvPr/>
          </p:nvSpPr>
          <p:spPr>
            <a:xfrm>
              <a:off x="6160650" y="4211650"/>
              <a:ext cx="18300" cy="15625"/>
            </a:xfrm>
            <a:custGeom>
              <a:rect b="b" l="l" r="r" t="t"/>
              <a:pathLst>
                <a:path extrusionOk="0" h="625" w="732">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5"/>
            <p:cNvSpPr/>
            <p:nvPr/>
          </p:nvSpPr>
          <p:spPr>
            <a:xfrm>
              <a:off x="61866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5"/>
            <p:cNvSpPr/>
            <p:nvPr/>
          </p:nvSpPr>
          <p:spPr>
            <a:xfrm>
              <a:off x="62099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5"/>
            <p:cNvSpPr/>
            <p:nvPr/>
          </p:nvSpPr>
          <p:spPr>
            <a:xfrm>
              <a:off x="6233275" y="4211650"/>
              <a:ext cx="15625" cy="15600"/>
            </a:xfrm>
            <a:custGeom>
              <a:rect b="b" l="l" r="r" t="t"/>
              <a:pathLst>
                <a:path extrusionOk="0" h="624" w="625">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5"/>
            <p:cNvSpPr/>
            <p:nvPr/>
          </p:nvSpPr>
          <p:spPr>
            <a:xfrm>
              <a:off x="62566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5"/>
            <p:cNvSpPr/>
            <p:nvPr/>
          </p:nvSpPr>
          <p:spPr>
            <a:xfrm>
              <a:off x="62799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5"/>
            <p:cNvSpPr/>
            <p:nvPr/>
          </p:nvSpPr>
          <p:spPr>
            <a:xfrm>
              <a:off x="630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5"/>
            <p:cNvSpPr/>
            <p:nvPr/>
          </p:nvSpPr>
          <p:spPr>
            <a:xfrm>
              <a:off x="6323950" y="421165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5"/>
            <p:cNvSpPr/>
            <p:nvPr/>
          </p:nvSpPr>
          <p:spPr>
            <a:xfrm>
              <a:off x="634990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5"/>
            <p:cNvSpPr/>
            <p:nvPr/>
          </p:nvSpPr>
          <p:spPr>
            <a:xfrm>
              <a:off x="637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5"/>
            <p:cNvSpPr/>
            <p:nvPr/>
          </p:nvSpPr>
          <p:spPr>
            <a:xfrm>
              <a:off x="6396600" y="4211650"/>
              <a:ext cx="15625" cy="15600"/>
            </a:xfrm>
            <a:custGeom>
              <a:rect b="b" l="l" r="r" t="t"/>
              <a:pathLst>
                <a:path extrusionOk="0" h="624" w="625">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5"/>
            <p:cNvSpPr/>
            <p:nvPr/>
          </p:nvSpPr>
          <p:spPr>
            <a:xfrm>
              <a:off x="64199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5"/>
            <p:cNvSpPr/>
            <p:nvPr/>
          </p:nvSpPr>
          <p:spPr>
            <a:xfrm>
              <a:off x="6443250"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5"/>
            <p:cNvSpPr/>
            <p:nvPr/>
          </p:nvSpPr>
          <p:spPr>
            <a:xfrm>
              <a:off x="646655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5"/>
            <p:cNvSpPr/>
            <p:nvPr/>
          </p:nvSpPr>
          <p:spPr>
            <a:xfrm>
              <a:off x="6487275" y="4211650"/>
              <a:ext cx="18250" cy="15625"/>
            </a:xfrm>
            <a:custGeom>
              <a:rect b="b" l="l" r="r" t="t"/>
              <a:pathLst>
                <a:path extrusionOk="0" h="625" w="73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5"/>
            <p:cNvSpPr/>
            <p:nvPr/>
          </p:nvSpPr>
          <p:spPr>
            <a:xfrm>
              <a:off x="6513250" y="4211650"/>
              <a:ext cx="15625" cy="15600"/>
            </a:xfrm>
            <a:custGeom>
              <a:rect b="b" l="l" r="r" t="t"/>
              <a:pathLst>
                <a:path extrusionOk="0" h="624" w="625">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5"/>
            <p:cNvSpPr/>
            <p:nvPr/>
          </p:nvSpPr>
          <p:spPr>
            <a:xfrm>
              <a:off x="5953325" y="4191600"/>
              <a:ext cx="15650" cy="15650"/>
            </a:xfrm>
            <a:custGeom>
              <a:rect b="b" l="l" r="r" t="t"/>
              <a:pathLst>
                <a:path extrusionOk="0" h="626" w="626">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5"/>
            <p:cNvSpPr/>
            <p:nvPr/>
          </p:nvSpPr>
          <p:spPr>
            <a:xfrm>
              <a:off x="597667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5"/>
            <p:cNvSpPr/>
            <p:nvPr/>
          </p:nvSpPr>
          <p:spPr>
            <a:xfrm>
              <a:off x="5999975" y="419160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5"/>
            <p:cNvSpPr/>
            <p:nvPr/>
          </p:nvSpPr>
          <p:spPr>
            <a:xfrm>
              <a:off x="602332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5"/>
            <p:cNvSpPr/>
            <p:nvPr/>
          </p:nvSpPr>
          <p:spPr>
            <a:xfrm>
              <a:off x="6046675" y="419160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5"/>
            <p:cNvSpPr/>
            <p:nvPr/>
          </p:nvSpPr>
          <p:spPr>
            <a:xfrm>
              <a:off x="6067350" y="4191600"/>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5"/>
            <p:cNvSpPr/>
            <p:nvPr/>
          </p:nvSpPr>
          <p:spPr>
            <a:xfrm>
              <a:off x="60933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5"/>
            <p:cNvSpPr/>
            <p:nvPr/>
          </p:nvSpPr>
          <p:spPr>
            <a:xfrm>
              <a:off x="61166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5"/>
            <p:cNvSpPr/>
            <p:nvPr/>
          </p:nvSpPr>
          <p:spPr>
            <a:xfrm>
              <a:off x="613997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5"/>
            <p:cNvSpPr/>
            <p:nvPr/>
          </p:nvSpPr>
          <p:spPr>
            <a:xfrm>
              <a:off x="6160650" y="4191600"/>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5"/>
            <p:cNvSpPr/>
            <p:nvPr/>
          </p:nvSpPr>
          <p:spPr>
            <a:xfrm>
              <a:off x="61866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5"/>
            <p:cNvSpPr/>
            <p:nvPr/>
          </p:nvSpPr>
          <p:spPr>
            <a:xfrm>
              <a:off x="62099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5"/>
            <p:cNvSpPr/>
            <p:nvPr/>
          </p:nvSpPr>
          <p:spPr>
            <a:xfrm>
              <a:off x="6233275" y="419160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5"/>
            <p:cNvSpPr/>
            <p:nvPr/>
          </p:nvSpPr>
          <p:spPr>
            <a:xfrm>
              <a:off x="62566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5"/>
            <p:cNvSpPr/>
            <p:nvPr/>
          </p:nvSpPr>
          <p:spPr>
            <a:xfrm>
              <a:off x="62799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5"/>
            <p:cNvSpPr/>
            <p:nvPr/>
          </p:nvSpPr>
          <p:spPr>
            <a:xfrm>
              <a:off x="630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5"/>
            <p:cNvSpPr/>
            <p:nvPr/>
          </p:nvSpPr>
          <p:spPr>
            <a:xfrm>
              <a:off x="6323950" y="4191600"/>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5"/>
            <p:cNvSpPr/>
            <p:nvPr/>
          </p:nvSpPr>
          <p:spPr>
            <a:xfrm>
              <a:off x="634990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5"/>
            <p:cNvSpPr/>
            <p:nvPr/>
          </p:nvSpPr>
          <p:spPr>
            <a:xfrm>
              <a:off x="637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5"/>
            <p:cNvSpPr/>
            <p:nvPr/>
          </p:nvSpPr>
          <p:spPr>
            <a:xfrm>
              <a:off x="6396600" y="419160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5"/>
            <p:cNvSpPr/>
            <p:nvPr/>
          </p:nvSpPr>
          <p:spPr>
            <a:xfrm>
              <a:off x="64199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5"/>
            <p:cNvSpPr/>
            <p:nvPr/>
          </p:nvSpPr>
          <p:spPr>
            <a:xfrm>
              <a:off x="6443250"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5"/>
            <p:cNvSpPr/>
            <p:nvPr/>
          </p:nvSpPr>
          <p:spPr>
            <a:xfrm>
              <a:off x="646655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5"/>
            <p:cNvSpPr/>
            <p:nvPr/>
          </p:nvSpPr>
          <p:spPr>
            <a:xfrm>
              <a:off x="6487275" y="4191600"/>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5"/>
            <p:cNvSpPr/>
            <p:nvPr/>
          </p:nvSpPr>
          <p:spPr>
            <a:xfrm>
              <a:off x="6513250" y="419160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5"/>
            <p:cNvSpPr/>
            <p:nvPr/>
          </p:nvSpPr>
          <p:spPr>
            <a:xfrm>
              <a:off x="5953325" y="4171600"/>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5"/>
            <p:cNvSpPr/>
            <p:nvPr/>
          </p:nvSpPr>
          <p:spPr>
            <a:xfrm>
              <a:off x="597667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5"/>
            <p:cNvSpPr/>
            <p:nvPr/>
          </p:nvSpPr>
          <p:spPr>
            <a:xfrm>
              <a:off x="5999975" y="4171600"/>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5"/>
            <p:cNvSpPr/>
            <p:nvPr/>
          </p:nvSpPr>
          <p:spPr>
            <a:xfrm>
              <a:off x="602332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5"/>
            <p:cNvSpPr/>
            <p:nvPr/>
          </p:nvSpPr>
          <p:spPr>
            <a:xfrm>
              <a:off x="6046675" y="4171600"/>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5"/>
            <p:cNvSpPr/>
            <p:nvPr/>
          </p:nvSpPr>
          <p:spPr>
            <a:xfrm>
              <a:off x="6067350" y="417160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5"/>
            <p:cNvSpPr/>
            <p:nvPr/>
          </p:nvSpPr>
          <p:spPr>
            <a:xfrm>
              <a:off x="60933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5"/>
            <p:cNvSpPr/>
            <p:nvPr/>
          </p:nvSpPr>
          <p:spPr>
            <a:xfrm>
              <a:off x="61166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5"/>
            <p:cNvSpPr/>
            <p:nvPr/>
          </p:nvSpPr>
          <p:spPr>
            <a:xfrm>
              <a:off x="613997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5"/>
            <p:cNvSpPr/>
            <p:nvPr/>
          </p:nvSpPr>
          <p:spPr>
            <a:xfrm>
              <a:off x="6160650" y="417160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5"/>
            <p:cNvSpPr/>
            <p:nvPr/>
          </p:nvSpPr>
          <p:spPr>
            <a:xfrm>
              <a:off x="61866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5"/>
            <p:cNvSpPr/>
            <p:nvPr/>
          </p:nvSpPr>
          <p:spPr>
            <a:xfrm>
              <a:off x="62099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5"/>
            <p:cNvSpPr/>
            <p:nvPr/>
          </p:nvSpPr>
          <p:spPr>
            <a:xfrm>
              <a:off x="6233275" y="41716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5"/>
            <p:cNvSpPr/>
            <p:nvPr/>
          </p:nvSpPr>
          <p:spPr>
            <a:xfrm>
              <a:off x="62566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5"/>
            <p:cNvSpPr/>
            <p:nvPr/>
          </p:nvSpPr>
          <p:spPr>
            <a:xfrm>
              <a:off x="62799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5"/>
            <p:cNvSpPr/>
            <p:nvPr/>
          </p:nvSpPr>
          <p:spPr>
            <a:xfrm>
              <a:off x="630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5"/>
            <p:cNvSpPr/>
            <p:nvPr/>
          </p:nvSpPr>
          <p:spPr>
            <a:xfrm>
              <a:off x="6323950" y="417160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5"/>
            <p:cNvSpPr/>
            <p:nvPr/>
          </p:nvSpPr>
          <p:spPr>
            <a:xfrm>
              <a:off x="634990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5"/>
            <p:cNvSpPr/>
            <p:nvPr/>
          </p:nvSpPr>
          <p:spPr>
            <a:xfrm>
              <a:off x="637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5"/>
            <p:cNvSpPr/>
            <p:nvPr/>
          </p:nvSpPr>
          <p:spPr>
            <a:xfrm>
              <a:off x="6396600" y="41716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5"/>
            <p:cNvSpPr/>
            <p:nvPr/>
          </p:nvSpPr>
          <p:spPr>
            <a:xfrm>
              <a:off x="64199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5"/>
            <p:cNvSpPr/>
            <p:nvPr/>
          </p:nvSpPr>
          <p:spPr>
            <a:xfrm>
              <a:off x="6443250"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5"/>
            <p:cNvSpPr/>
            <p:nvPr/>
          </p:nvSpPr>
          <p:spPr>
            <a:xfrm>
              <a:off x="646655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5"/>
            <p:cNvSpPr/>
            <p:nvPr/>
          </p:nvSpPr>
          <p:spPr>
            <a:xfrm>
              <a:off x="6487275" y="417160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5"/>
            <p:cNvSpPr/>
            <p:nvPr/>
          </p:nvSpPr>
          <p:spPr>
            <a:xfrm>
              <a:off x="6513250" y="4171600"/>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5"/>
            <p:cNvSpPr/>
            <p:nvPr/>
          </p:nvSpPr>
          <p:spPr>
            <a:xfrm>
              <a:off x="5953325" y="415157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5"/>
            <p:cNvSpPr/>
            <p:nvPr/>
          </p:nvSpPr>
          <p:spPr>
            <a:xfrm>
              <a:off x="597667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5"/>
            <p:cNvSpPr/>
            <p:nvPr/>
          </p:nvSpPr>
          <p:spPr>
            <a:xfrm>
              <a:off x="59300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5"/>
            <p:cNvSpPr/>
            <p:nvPr/>
          </p:nvSpPr>
          <p:spPr>
            <a:xfrm>
              <a:off x="5999975" y="41515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5"/>
            <p:cNvSpPr/>
            <p:nvPr/>
          </p:nvSpPr>
          <p:spPr>
            <a:xfrm>
              <a:off x="60233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5"/>
            <p:cNvSpPr/>
            <p:nvPr/>
          </p:nvSpPr>
          <p:spPr>
            <a:xfrm>
              <a:off x="6046675" y="41515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5"/>
            <p:cNvSpPr/>
            <p:nvPr/>
          </p:nvSpPr>
          <p:spPr>
            <a:xfrm>
              <a:off x="6067350"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5"/>
            <p:cNvSpPr/>
            <p:nvPr/>
          </p:nvSpPr>
          <p:spPr>
            <a:xfrm>
              <a:off x="60933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5"/>
            <p:cNvSpPr/>
            <p:nvPr/>
          </p:nvSpPr>
          <p:spPr>
            <a:xfrm>
              <a:off x="61166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5"/>
            <p:cNvSpPr/>
            <p:nvPr/>
          </p:nvSpPr>
          <p:spPr>
            <a:xfrm>
              <a:off x="613997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5"/>
            <p:cNvSpPr/>
            <p:nvPr/>
          </p:nvSpPr>
          <p:spPr>
            <a:xfrm>
              <a:off x="6160650" y="415157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5"/>
            <p:cNvSpPr/>
            <p:nvPr/>
          </p:nvSpPr>
          <p:spPr>
            <a:xfrm>
              <a:off x="61866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5"/>
            <p:cNvSpPr/>
            <p:nvPr/>
          </p:nvSpPr>
          <p:spPr>
            <a:xfrm>
              <a:off x="62099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5"/>
            <p:cNvSpPr/>
            <p:nvPr/>
          </p:nvSpPr>
          <p:spPr>
            <a:xfrm>
              <a:off x="6233275" y="41515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5"/>
            <p:cNvSpPr/>
            <p:nvPr/>
          </p:nvSpPr>
          <p:spPr>
            <a:xfrm>
              <a:off x="62566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5"/>
            <p:cNvSpPr/>
            <p:nvPr/>
          </p:nvSpPr>
          <p:spPr>
            <a:xfrm>
              <a:off x="62799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5"/>
            <p:cNvSpPr/>
            <p:nvPr/>
          </p:nvSpPr>
          <p:spPr>
            <a:xfrm>
              <a:off x="630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5"/>
            <p:cNvSpPr/>
            <p:nvPr/>
          </p:nvSpPr>
          <p:spPr>
            <a:xfrm>
              <a:off x="6323950" y="415157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5"/>
            <p:cNvSpPr/>
            <p:nvPr/>
          </p:nvSpPr>
          <p:spPr>
            <a:xfrm>
              <a:off x="634990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5"/>
            <p:cNvSpPr/>
            <p:nvPr/>
          </p:nvSpPr>
          <p:spPr>
            <a:xfrm>
              <a:off x="637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5"/>
            <p:cNvSpPr/>
            <p:nvPr/>
          </p:nvSpPr>
          <p:spPr>
            <a:xfrm>
              <a:off x="6396600" y="41515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5"/>
            <p:cNvSpPr/>
            <p:nvPr/>
          </p:nvSpPr>
          <p:spPr>
            <a:xfrm>
              <a:off x="64199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5"/>
            <p:cNvSpPr/>
            <p:nvPr/>
          </p:nvSpPr>
          <p:spPr>
            <a:xfrm>
              <a:off x="6443250"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5"/>
            <p:cNvSpPr/>
            <p:nvPr/>
          </p:nvSpPr>
          <p:spPr>
            <a:xfrm>
              <a:off x="646655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5"/>
            <p:cNvSpPr/>
            <p:nvPr/>
          </p:nvSpPr>
          <p:spPr>
            <a:xfrm>
              <a:off x="6487275" y="415157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5"/>
            <p:cNvSpPr/>
            <p:nvPr/>
          </p:nvSpPr>
          <p:spPr>
            <a:xfrm>
              <a:off x="6513250" y="41515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5"/>
            <p:cNvSpPr/>
            <p:nvPr/>
          </p:nvSpPr>
          <p:spPr>
            <a:xfrm>
              <a:off x="59300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5"/>
            <p:cNvSpPr/>
            <p:nvPr/>
          </p:nvSpPr>
          <p:spPr>
            <a:xfrm>
              <a:off x="5953325" y="4131575"/>
              <a:ext cx="15650" cy="15625"/>
            </a:xfrm>
            <a:custGeom>
              <a:rect b="b" l="l" r="r" t="t"/>
              <a:pathLst>
                <a:path extrusionOk="0" h="625" w="626">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5"/>
            <p:cNvSpPr/>
            <p:nvPr/>
          </p:nvSpPr>
          <p:spPr>
            <a:xfrm>
              <a:off x="597667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5"/>
            <p:cNvSpPr/>
            <p:nvPr/>
          </p:nvSpPr>
          <p:spPr>
            <a:xfrm>
              <a:off x="5999975" y="4131575"/>
              <a:ext cx="15650" cy="15625"/>
            </a:xfrm>
            <a:custGeom>
              <a:rect b="b" l="l" r="r" t="t"/>
              <a:pathLst>
                <a:path extrusionOk="0" h="625" w="626">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5"/>
            <p:cNvSpPr/>
            <p:nvPr/>
          </p:nvSpPr>
          <p:spPr>
            <a:xfrm>
              <a:off x="60233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5"/>
            <p:cNvSpPr/>
            <p:nvPr/>
          </p:nvSpPr>
          <p:spPr>
            <a:xfrm>
              <a:off x="6046675" y="4131575"/>
              <a:ext cx="15625" cy="15625"/>
            </a:xfrm>
            <a:custGeom>
              <a:rect b="b" l="l" r="r" t="t"/>
              <a:pathLst>
                <a:path extrusionOk="0" h="625" w="625">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5"/>
            <p:cNvSpPr/>
            <p:nvPr/>
          </p:nvSpPr>
          <p:spPr>
            <a:xfrm>
              <a:off x="6067350"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5"/>
            <p:cNvSpPr/>
            <p:nvPr/>
          </p:nvSpPr>
          <p:spPr>
            <a:xfrm>
              <a:off x="60933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5"/>
            <p:cNvSpPr/>
            <p:nvPr/>
          </p:nvSpPr>
          <p:spPr>
            <a:xfrm>
              <a:off x="61166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5"/>
            <p:cNvSpPr/>
            <p:nvPr/>
          </p:nvSpPr>
          <p:spPr>
            <a:xfrm>
              <a:off x="613997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5"/>
            <p:cNvSpPr/>
            <p:nvPr/>
          </p:nvSpPr>
          <p:spPr>
            <a:xfrm>
              <a:off x="6160650" y="4131575"/>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5"/>
            <p:cNvSpPr/>
            <p:nvPr/>
          </p:nvSpPr>
          <p:spPr>
            <a:xfrm>
              <a:off x="61866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5"/>
            <p:cNvSpPr/>
            <p:nvPr/>
          </p:nvSpPr>
          <p:spPr>
            <a:xfrm>
              <a:off x="62099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5"/>
            <p:cNvSpPr/>
            <p:nvPr/>
          </p:nvSpPr>
          <p:spPr>
            <a:xfrm>
              <a:off x="6233275" y="4131575"/>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5"/>
            <p:cNvSpPr/>
            <p:nvPr/>
          </p:nvSpPr>
          <p:spPr>
            <a:xfrm>
              <a:off x="62566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5"/>
            <p:cNvSpPr/>
            <p:nvPr/>
          </p:nvSpPr>
          <p:spPr>
            <a:xfrm>
              <a:off x="62799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5"/>
            <p:cNvSpPr/>
            <p:nvPr/>
          </p:nvSpPr>
          <p:spPr>
            <a:xfrm>
              <a:off x="630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5"/>
            <p:cNvSpPr/>
            <p:nvPr/>
          </p:nvSpPr>
          <p:spPr>
            <a:xfrm>
              <a:off x="6323950" y="413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5"/>
            <p:cNvSpPr/>
            <p:nvPr/>
          </p:nvSpPr>
          <p:spPr>
            <a:xfrm>
              <a:off x="634990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5"/>
            <p:cNvSpPr/>
            <p:nvPr/>
          </p:nvSpPr>
          <p:spPr>
            <a:xfrm>
              <a:off x="637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5"/>
            <p:cNvSpPr/>
            <p:nvPr/>
          </p:nvSpPr>
          <p:spPr>
            <a:xfrm>
              <a:off x="6396600" y="4131575"/>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5"/>
            <p:cNvSpPr/>
            <p:nvPr/>
          </p:nvSpPr>
          <p:spPr>
            <a:xfrm>
              <a:off x="64199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5"/>
            <p:cNvSpPr/>
            <p:nvPr/>
          </p:nvSpPr>
          <p:spPr>
            <a:xfrm>
              <a:off x="6443250"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5"/>
            <p:cNvSpPr/>
            <p:nvPr/>
          </p:nvSpPr>
          <p:spPr>
            <a:xfrm>
              <a:off x="646655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5"/>
            <p:cNvSpPr/>
            <p:nvPr/>
          </p:nvSpPr>
          <p:spPr>
            <a:xfrm>
              <a:off x="6487275" y="413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5"/>
            <p:cNvSpPr/>
            <p:nvPr/>
          </p:nvSpPr>
          <p:spPr>
            <a:xfrm>
              <a:off x="6513250" y="4131575"/>
              <a:ext cx="15625" cy="15625"/>
            </a:xfrm>
            <a:custGeom>
              <a:rect b="b" l="l" r="r" t="t"/>
              <a:pathLst>
                <a:path extrusionOk="0" h="625" w="625">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5"/>
            <p:cNvSpPr/>
            <p:nvPr/>
          </p:nvSpPr>
          <p:spPr>
            <a:xfrm>
              <a:off x="59300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5"/>
            <p:cNvSpPr/>
            <p:nvPr/>
          </p:nvSpPr>
          <p:spPr>
            <a:xfrm>
              <a:off x="5953325" y="4111575"/>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5"/>
            <p:cNvSpPr/>
            <p:nvPr/>
          </p:nvSpPr>
          <p:spPr>
            <a:xfrm>
              <a:off x="597667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5"/>
            <p:cNvSpPr/>
            <p:nvPr/>
          </p:nvSpPr>
          <p:spPr>
            <a:xfrm>
              <a:off x="5999975" y="4111575"/>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5"/>
            <p:cNvSpPr/>
            <p:nvPr/>
          </p:nvSpPr>
          <p:spPr>
            <a:xfrm>
              <a:off x="60233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5"/>
            <p:cNvSpPr/>
            <p:nvPr/>
          </p:nvSpPr>
          <p:spPr>
            <a:xfrm>
              <a:off x="6046675" y="411157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5"/>
            <p:cNvSpPr/>
            <p:nvPr/>
          </p:nvSpPr>
          <p:spPr>
            <a:xfrm>
              <a:off x="6067350"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5"/>
            <p:cNvSpPr/>
            <p:nvPr/>
          </p:nvSpPr>
          <p:spPr>
            <a:xfrm>
              <a:off x="60933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5"/>
            <p:cNvSpPr/>
            <p:nvPr/>
          </p:nvSpPr>
          <p:spPr>
            <a:xfrm>
              <a:off x="61166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5"/>
            <p:cNvSpPr/>
            <p:nvPr/>
          </p:nvSpPr>
          <p:spPr>
            <a:xfrm>
              <a:off x="613997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5"/>
            <p:cNvSpPr/>
            <p:nvPr/>
          </p:nvSpPr>
          <p:spPr>
            <a:xfrm>
              <a:off x="6160650" y="4111575"/>
              <a:ext cx="18300" cy="15650"/>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5"/>
            <p:cNvSpPr/>
            <p:nvPr/>
          </p:nvSpPr>
          <p:spPr>
            <a:xfrm>
              <a:off x="61866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5"/>
            <p:cNvSpPr/>
            <p:nvPr/>
          </p:nvSpPr>
          <p:spPr>
            <a:xfrm>
              <a:off x="62099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5"/>
            <p:cNvSpPr/>
            <p:nvPr/>
          </p:nvSpPr>
          <p:spPr>
            <a:xfrm>
              <a:off x="6233275" y="411157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5"/>
            <p:cNvSpPr/>
            <p:nvPr/>
          </p:nvSpPr>
          <p:spPr>
            <a:xfrm>
              <a:off x="62566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5"/>
            <p:cNvSpPr/>
            <p:nvPr/>
          </p:nvSpPr>
          <p:spPr>
            <a:xfrm>
              <a:off x="62799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5"/>
            <p:cNvSpPr/>
            <p:nvPr/>
          </p:nvSpPr>
          <p:spPr>
            <a:xfrm>
              <a:off x="630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5"/>
            <p:cNvSpPr/>
            <p:nvPr/>
          </p:nvSpPr>
          <p:spPr>
            <a:xfrm>
              <a:off x="6323950" y="411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5"/>
            <p:cNvSpPr/>
            <p:nvPr/>
          </p:nvSpPr>
          <p:spPr>
            <a:xfrm>
              <a:off x="634990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5"/>
            <p:cNvSpPr/>
            <p:nvPr/>
          </p:nvSpPr>
          <p:spPr>
            <a:xfrm>
              <a:off x="637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5"/>
            <p:cNvSpPr/>
            <p:nvPr/>
          </p:nvSpPr>
          <p:spPr>
            <a:xfrm>
              <a:off x="6396600" y="411157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5"/>
            <p:cNvSpPr/>
            <p:nvPr/>
          </p:nvSpPr>
          <p:spPr>
            <a:xfrm>
              <a:off x="64199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5"/>
            <p:cNvSpPr/>
            <p:nvPr/>
          </p:nvSpPr>
          <p:spPr>
            <a:xfrm>
              <a:off x="6443250"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5"/>
            <p:cNvSpPr/>
            <p:nvPr/>
          </p:nvSpPr>
          <p:spPr>
            <a:xfrm>
              <a:off x="646655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5"/>
            <p:cNvSpPr/>
            <p:nvPr/>
          </p:nvSpPr>
          <p:spPr>
            <a:xfrm>
              <a:off x="6487275" y="411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5"/>
            <p:cNvSpPr/>
            <p:nvPr/>
          </p:nvSpPr>
          <p:spPr>
            <a:xfrm>
              <a:off x="6513250" y="4111575"/>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5"/>
            <p:cNvSpPr/>
            <p:nvPr/>
          </p:nvSpPr>
          <p:spPr>
            <a:xfrm>
              <a:off x="59300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5"/>
            <p:cNvSpPr/>
            <p:nvPr/>
          </p:nvSpPr>
          <p:spPr>
            <a:xfrm>
              <a:off x="5953325" y="4091550"/>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5"/>
            <p:cNvSpPr/>
            <p:nvPr/>
          </p:nvSpPr>
          <p:spPr>
            <a:xfrm>
              <a:off x="597667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5"/>
            <p:cNvSpPr/>
            <p:nvPr/>
          </p:nvSpPr>
          <p:spPr>
            <a:xfrm>
              <a:off x="5999975" y="4091550"/>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5"/>
            <p:cNvSpPr/>
            <p:nvPr/>
          </p:nvSpPr>
          <p:spPr>
            <a:xfrm>
              <a:off x="60233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5"/>
            <p:cNvSpPr/>
            <p:nvPr/>
          </p:nvSpPr>
          <p:spPr>
            <a:xfrm>
              <a:off x="6046675" y="409155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5"/>
            <p:cNvSpPr/>
            <p:nvPr/>
          </p:nvSpPr>
          <p:spPr>
            <a:xfrm>
              <a:off x="6067350"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5"/>
            <p:cNvSpPr/>
            <p:nvPr/>
          </p:nvSpPr>
          <p:spPr>
            <a:xfrm>
              <a:off x="60933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5"/>
            <p:cNvSpPr/>
            <p:nvPr/>
          </p:nvSpPr>
          <p:spPr>
            <a:xfrm>
              <a:off x="61166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5"/>
            <p:cNvSpPr/>
            <p:nvPr/>
          </p:nvSpPr>
          <p:spPr>
            <a:xfrm>
              <a:off x="613997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5"/>
            <p:cNvSpPr/>
            <p:nvPr/>
          </p:nvSpPr>
          <p:spPr>
            <a:xfrm>
              <a:off x="6160650" y="4091550"/>
              <a:ext cx="18300" cy="15650"/>
            </a:xfrm>
            <a:custGeom>
              <a:rect b="b" l="l" r="r" t="t"/>
              <a:pathLst>
                <a:path extrusionOk="0" h="626"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5"/>
            <p:cNvSpPr/>
            <p:nvPr/>
          </p:nvSpPr>
          <p:spPr>
            <a:xfrm>
              <a:off x="61866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5"/>
            <p:cNvSpPr/>
            <p:nvPr/>
          </p:nvSpPr>
          <p:spPr>
            <a:xfrm>
              <a:off x="62099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5"/>
            <p:cNvSpPr/>
            <p:nvPr/>
          </p:nvSpPr>
          <p:spPr>
            <a:xfrm>
              <a:off x="6233275" y="409155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5"/>
            <p:cNvSpPr/>
            <p:nvPr/>
          </p:nvSpPr>
          <p:spPr>
            <a:xfrm>
              <a:off x="62566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5"/>
            <p:cNvSpPr/>
            <p:nvPr/>
          </p:nvSpPr>
          <p:spPr>
            <a:xfrm>
              <a:off x="62799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5"/>
            <p:cNvSpPr/>
            <p:nvPr/>
          </p:nvSpPr>
          <p:spPr>
            <a:xfrm>
              <a:off x="630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5"/>
            <p:cNvSpPr/>
            <p:nvPr/>
          </p:nvSpPr>
          <p:spPr>
            <a:xfrm>
              <a:off x="6323950" y="4091550"/>
              <a:ext cx="18300" cy="15650"/>
            </a:xfrm>
            <a:custGeom>
              <a:rect b="b" l="l" r="r" t="t"/>
              <a:pathLst>
                <a:path extrusionOk="0" h="626"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5"/>
            <p:cNvSpPr/>
            <p:nvPr/>
          </p:nvSpPr>
          <p:spPr>
            <a:xfrm>
              <a:off x="634990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5"/>
            <p:cNvSpPr/>
            <p:nvPr/>
          </p:nvSpPr>
          <p:spPr>
            <a:xfrm>
              <a:off x="637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5"/>
            <p:cNvSpPr/>
            <p:nvPr/>
          </p:nvSpPr>
          <p:spPr>
            <a:xfrm>
              <a:off x="6396600" y="409155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5"/>
            <p:cNvSpPr/>
            <p:nvPr/>
          </p:nvSpPr>
          <p:spPr>
            <a:xfrm>
              <a:off x="64199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5"/>
            <p:cNvSpPr/>
            <p:nvPr/>
          </p:nvSpPr>
          <p:spPr>
            <a:xfrm>
              <a:off x="6443250"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5"/>
            <p:cNvSpPr/>
            <p:nvPr/>
          </p:nvSpPr>
          <p:spPr>
            <a:xfrm>
              <a:off x="646655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5"/>
            <p:cNvSpPr/>
            <p:nvPr/>
          </p:nvSpPr>
          <p:spPr>
            <a:xfrm>
              <a:off x="6487275" y="4091550"/>
              <a:ext cx="18250" cy="15650"/>
            </a:xfrm>
            <a:custGeom>
              <a:rect b="b" l="l" r="r" t="t"/>
              <a:pathLst>
                <a:path extrusionOk="0" h="626"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5"/>
            <p:cNvSpPr/>
            <p:nvPr/>
          </p:nvSpPr>
          <p:spPr>
            <a:xfrm>
              <a:off x="6513250" y="4091550"/>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5"/>
            <p:cNvSpPr/>
            <p:nvPr/>
          </p:nvSpPr>
          <p:spPr>
            <a:xfrm>
              <a:off x="59300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5"/>
            <p:cNvSpPr/>
            <p:nvPr/>
          </p:nvSpPr>
          <p:spPr>
            <a:xfrm>
              <a:off x="5953325" y="4071550"/>
              <a:ext cx="15650" cy="15625"/>
            </a:xfrm>
            <a:custGeom>
              <a:rect b="b" l="l" r="r" t="t"/>
              <a:pathLst>
                <a:path extrusionOk="0" h="625" w="626">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5"/>
            <p:cNvSpPr/>
            <p:nvPr/>
          </p:nvSpPr>
          <p:spPr>
            <a:xfrm>
              <a:off x="597667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5"/>
            <p:cNvSpPr/>
            <p:nvPr/>
          </p:nvSpPr>
          <p:spPr>
            <a:xfrm>
              <a:off x="5999975" y="4071550"/>
              <a:ext cx="15650" cy="15625"/>
            </a:xfrm>
            <a:custGeom>
              <a:rect b="b" l="l" r="r" t="t"/>
              <a:pathLst>
                <a:path extrusionOk="0" h="625" w="626">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5"/>
            <p:cNvSpPr/>
            <p:nvPr/>
          </p:nvSpPr>
          <p:spPr>
            <a:xfrm>
              <a:off x="60233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5"/>
            <p:cNvSpPr/>
            <p:nvPr/>
          </p:nvSpPr>
          <p:spPr>
            <a:xfrm>
              <a:off x="6046675" y="407155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5"/>
            <p:cNvSpPr/>
            <p:nvPr/>
          </p:nvSpPr>
          <p:spPr>
            <a:xfrm>
              <a:off x="6067350" y="407155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5"/>
            <p:cNvSpPr/>
            <p:nvPr/>
          </p:nvSpPr>
          <p:spPr>
            <a:xfrm>
              <a:off x="60933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5"/>
            <p:cNvSpPr/>
            <p:nvPr/>
          </p:nvSpPr>
          <p:spPr>
            <a:xfrm>
              <a:off x="61166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5"/>
            <p:cNvSpPr/>
            <p:nvPr/>
          </p:nvSpPr>
          <p:spPr>
            <a:xfrm>
              <a:off x="613997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5"/>
            <p:cNvSpPr/>
            <p:nvPr/>
          </p:nvSpPr>
          <p:spPr>
            <a:xfrm>
              <a:off x="6160650" y="407155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5"/>
            <p:cNvSpPr/>
            <p:nvPr/>
          </p:nvSpPr>
          <p:spPr>
            <a:xfrm>
              <a:off x="61866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5"/>
            <p:cNvSpPr/>
            <p:nvPr/>
          </p:nvSpPr>
          <p:spPr>
            <a:xfrm>
              <a:off x="62099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5"/>
            <p:cNvSpPr/>
            <p:nvPr/>
          </p:nvSpPr>
          <p:spPr>
            <a:xfrm>
              <a:off x="6233275" y="407155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5"/>
            <p:cNvSpPr/>
            <p:nvPr/>
          </p:nvSpPr>
          <p:spPr>
            <a:xfrm>
              <a:off x="62566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5"/>
            <p:cNvSpPr/>
            <p:nvPr/>
          </p:nvSpPr>
          <p:spPr>
            <a:xfrm>
              <a:off x="62799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5"/>
            <p:cNvSpPr/>
            <p:nvPr/>
          </p:nvSpPr>
          <p:spPr>
            <a:xfrm>
              <a:off x="630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5"/>
            <p:cNvSpPr/>
            <p:nvPr/>
          </p:nvSpPr>
          <p:spPr>
            <a:xfrm>
              <a:off x="6323950" y="407155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5"/>
            <p:cNvSpPr/>
            <p:nvPr/>
          </p:nvSpPr>
          <p:spPr>
            <a:xfrm>
              <a:off x="634990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5"/>
            <p:cNvSpPr/>
            <p:nvPr/>
          </p:nvSpPr>
          <p:spPr>
            <a:xfrm>
              <a:off x="637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5"/>
            <p:cNvSpPr/>
            <p:nvPr/>
          </p:nvSpPr>
          <p:spPr>
            <a:xfrm>
              <a:off x="6396600" y="407155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5"/>
            <p:cNvSpPr/>
            <p:nvPr/>
          </p:nvSpPr>
          <p:spPr>
            <a:xfrm>
              <a:off x="64199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5"/>
            <p:cNvSpPr/>
            <p:nvPr/>
          </p:nvSpPr>
          <p:spPr>
            <a:xfrm>
              <a:off x="6443250"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5"/>
            <p:cNvSpPr/>
            <p:nvPr/>
          </p:nvSpPr>
          <p:spPr>
            <a:xfrm>
              <a:off x="646655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5"/>
            <p:cNvSpPr/>
            <p:nvPr/>
          </p:nvSpPr>
          <p:spPr>
            <a:xfrm>
              <a:off x="6487275" y="407155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5"/>
            <p:cNvSpPr/>
            <p:nvPr/>
          </p:nvSpPr>
          <p:spPr>
            <a:xfrm>
              <a:off x="6513250" y="4071550"/>
              <a:ext cx="15625" cy="15625"/>
            </a:xfrm>
            <a:custGeom>
              <a:rect b="b" l="l" r="r" t="t"/>
              <a:pathLst>
                <a:path extrusionOk="0" h="625" w="625">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5"/>
            <p:cNvSpPr/>
            <p:nvPr/>
          </p:nvSpPr>
          <p:spPr>
            <a:xfrm>
              <a:off x="59300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5"/>
            <p:cNvSpPr/>
            <p:nvPr/>
          </p:nvSpPr>
          <p:spPr>
            <a:xfrm>
              <a:off x="5953325" y="4051525"/>
              <a:ext cx="15650" cy="15650"/>
            </a:xfrm>
            <a:custGeom>
              <a:rect b="b" l="l" r="r" t="t"/>
              <a:pathLst>
                <a:path extrusionOk="0" h="626" w="626">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5"/>
            <p:cNvSpPr/>
            <p:nvPr/>
          </p:nvSpPr>
          <p:spPr>
            <a:xfrm>
              <a:off x="597667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5"/>
            <p:cNvSpPr/>
            <p:nvPr/>
          </p:nvSpPr>
          <p:spPr>
            <a:xfrm>
              <a:off x="5999975" y="4051525"/>
              <a:ext cx="15650" cy="15650"/>
            </a:xfrm>
            <a:custGeom>
              <a:rect b="b" l="l" r="r" t="t"/>
              <a:pathLst>
                <a:path extrusionOk="0" h="626" w="626">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5"/>
            <p:cNvSpPr/>
            <p:nvPr/>
          </p:nvSpPr>
          <p:spPr>
            <a:xfrm>
              <a:off x="60233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5"/>
            <p:cNvSpPr/>
            <p:nvPr/>
          </p:nvSpPr>
          <p:spPr>
            <a:xfrm>
              <a:off x="6046675" y="4051525"/>
              <a:ext cx="15625" cy="15650"/>
            </a:xfrm>
            <a:custGeom>
              <a:rect b="b" l="l" r="r" t="t"/>
              <a:pathLst>
                <a:path extrusionOk="0" h="626" w="625">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5"/>
            <p:cNvSpPr/>
            <p:nvPr/>
          </p:nvSpPr>
          <p:spPr>
            <a:xfrm>
              <a:off x="6067350" y="4051525"/>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5"/>
            <p:cNvSpPr/>
            <p:nvPr/>
          </p:nvSpPr>
          <p:spPr>
            <a:xfrm>
              <a:off x="60933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5"/>
            <p:cNvSpPr/>
            <p:nvPr/>
          </p:nvSpPr>
          <p:spPr>
            <a:xfrm>
              <a:off x="61166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5"/>
            <p:cNvSpPr/>
            <p:nvPr/>
          </p:nvSpPr>
          <p:spPr>
            <a:xfrm>
              <a:off x="613997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5"/>
            <p:cNvSpPr/>
            <p:nvPr/>
          </p:nvSpPr>
          <p:spPr>
            <a:xfrm>
              <a:off x="6160650" y="4051525"/>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5"/>
            <p:cNvSpPr/>
            <p:nvPr/>
          </p:nvSpPr>
          <p:spPr>
            <a:xfrm>
              <a:off x="61866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5"/>
            <p:cNvSpPr/>
            <p:nvPr/>
          </p:nvSpPr>
          <p:spPr>
            <a:xfrm>
              <a:off x="62099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5"/>
            <p:cNvSpPr/>
            <p:nvPr/>
          </p:nvSpPr>
          <p:spPr>
            <a:xfrm>
              <a:off x="6233275" y="4051525"/>
              <a:ext cx="15625" cy="15650"/>
            </a:xfrm>
            <a:custGeom>
              <a:rect b="b" l="l" r="r" t="t"/>
              <a:pathLst>
                <a:path extrusionOk="0" h="626" w="625">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5"/>
            <p:cNvSpPr/>
            <p:nvPr/>
          </p:nvSpPr>
          <p:spPr>
            <a:xfrm>
              <a:off x="62566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5"/>
            <p:cNvSpPr/>
            <p:nvPr/>
          </p:nvSpPr>
          <p:spPr>
            <a:xfrm>
              <a:off x="62799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5"/>
            <p:cNvSpPr/>
            <p:nvPr/>
          </p:nvSpPr>
          <p:spPr>
            <a:xfrm>
              <a:off x="630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5"/>
            <p:cNvSpPr/>
            <p:nvPr/>
          </p:nvSpPr>
          <p:spPr>
            <a:xfrm>
              <a:off x="6323950" y="4051525"/>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5"/>
            <p:cNvSpPr/>
            <p:nvPr/>
          </p:nvSpPr>
          <p:spPr>
            <a:xfrm>
              <a:off x="634990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5"/>
            <p:cNvSpPr/>
            <p:nvPr/>
          </p:nvSpPr>
          <p:spPr>
            <a:xfrm>
              <a:off x="637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5"/>
            <p:cNvSpPr/>
            <p:nvPr/>
          </p:nvSpPr>
          <p:spPr>
            <a:xfrm>
              <a:off x="6396600" y="4051525"/>
              <a:ext cx="15625" cy="15650"/>
            </a:xfrm>
            <a:custGeom>
              <a:rect b="b" l="l" r="r" t="t"/>
              <a:pathLst>
                <a:path extrusionOk="0" h="626" w="625">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5"/>
            <p:cNvSpPr/>
            <p:nvPr/>
          </p:nvSpPr>
          <p:spPr>
            <a:xfrm>
              <a:off x="64199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5"/>
            <p:cNvSpPr/>
            <p:nvPr/>
          </p:nvSpPr>
          <p:spPr>
            <a:xfrm>
              <a:off x="6443250"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5"/>
            <p:cNvSpPr/>
            <p:nvPr/>
          </p:nvSpPr>
          <p:spPr>
            <a:xfrm>
              <a:off x="646655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5"/>
            <p:cNvSpPr/>
            <p:nvPr/>
          </p:nvSpPr>
          <p:spPr>
            <a:xfrm>
              <a:off x="6487275" y="4051525"/>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5"/>
            <p:cNvSpPr/>
            <p:nvPr/>
          </p:nvSpPr>
          <p:spPr>
            <a:xfrm>
              <a:off x="6513250" y="4051525"/>
              <a:ext cx="15625" cy="15650"/>
            </a:xfrm>
            <a:custGeom>
              <a:rect b="b" l="l" r="r" t="t"/>
              <a:pathLst>
                <a:path extrusionOk="0" h="626" w="625">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5"/>
            <p:cNvSpPr/>
            <p:nvPr/>
          </p:nvSpPr>
          <p:spPr>
            <a:xfrm>
              <a:off x="5953325" y="403152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5"/>
            <p:cNvSpPr/>
            <p:nvPr/>
          </p:nvSpPr>
          <p:spPr>
            <a:xfrm>
              <a:off x="597667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5"/>
            <p:cNvSpPr/>
            <p:nvPr/>
          </p:nvSpPr>
          <p:spPr>
            <a:xfrm>
              <a:off x="59300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5"/>
            <p:cNvSpPr/>
            <p:nvPr/>
          </p:nvSpPr>
          <p:spPr>
            <a:xfrm>
              <a:off x="5999975" y="40315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5"/>
            <p:cNvSpPr/>
            <p:nvPr/>
          </p:nvSpPr>
          <p:spPr>
            <a:xfrm>
              <a:off x="60233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5"/>
            <p:cNvSpPr/>
            <p:nvPr/>
          </p:nvSpPr>
          <p:spPr>
            <a:xfrm>
              <a:off x="6046675" y="40315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5"/>
            <p:cNvSpPr/>
            <p:nvPr/>
          </p:nvSpPr>
          <p:spPr>
            <a:xfrm>
              <a:off x="6067350"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5"/>
            <p:cNvSpPr/>
            <p:nvPr/>
          </p:nvSpPr>
          <p:spPr>
            <a:xfrm>
              <a:off x="60933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5"/>
            <p:cNvSpPr/>
            <p:nvPr/>
          </p:nvSpPr>
          <p:spPr>
            <a:xfrm>
              <a:off x="61166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5"/>
            <p:cNvSpPr/>
            <p:nvPr/>
          </p:nvSpPr>
          <p:spPr>
            <a:xfrm>
              <a:off x="613997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5"/>
            <p:cNvSpPr/>
            <p:nvPr/>
          </p:nvSpPr>
          <p:spPr>
            <a:xfrm>
              <a:off x="6160650" y="403152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5"/>
            <p:cNvSpPr/>
            <p:nvPr/>
          </p:nvSpPr>
          <p:spPr>
            <a:xfrm>
              <a:off x="61866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5"/>
            <p:cNvSpPr/>
            <p:nvPr/>
          </p:nvSpPr>
          <p:spPr>
            <a:xfrm>
              <a:off x="62099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5"/>
            <p:cNvSpPr/>
            <p:nvPr/>
          </p:nvSpPr>
          <p:spPr>
            <a:xfrm>
              <a:off x="6233275" y="40315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5"/>
            <p:cNvSpPr/>
            <p:nvPr/>
          </p:nvSpPr>
          <p:spPr>
            <a:xfrm>
              <a:off x="62566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5"/>
            <p:cNvSpPr/>
            <p:nvPr/>
          </p:nvSpPr>
          <p:spPr>
            <a:xfrm>
              <a:off x="62799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5"/>
            <p:cNvSpPr/>
            <p:nvPr/>
          </p:nvSpPr>
          <p:spPr>
            <a:xfrm>
              <a:off x="630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5"/>
            <p:cNvSpPr/>
            <p:nvPr/>
          </p:nvSpPr>
          <p:spPr>
            <a:xfrm>
              <a:off x="6323950" y="4031525"/>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5"/>
            <p:cNvSpPr/>
            <p:nvPr/>
          </p:nvSpPr>
          <p:spPr>
            <a:xfrm>
              <a:off x="634990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5"/>
            <p:cNvSpPr/>
            <p:nvPr/>
          </p:nvSpPr>
          <p:spPr>
            <a:xfrm>
              <a:off x="637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5"/>
            <p:cNvSpPr/>
            <p:nvPr/>
          </p:nvSpPr>
          <p:spPr>
            <a:xfrm>
              <a:off x="6396600" y="40315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5"/>
            <p:cNvSpPr/>
            <p:nvPr/>
          </p:nvSpPr>
          <p:spPr>
            <a:xfrm>
              <a:off x="64199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5"/>
            <p:cNvSpPr/>
            <p:nvPr/>
          </p:nvSpPr>
          <p:spPr>
            <a:xfrm>
              <a:off x="6443250"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5"/>
            <p:cNvSpPr/>
            <p:nvPr/>
          </p:nvSpPr>
          <p:spPr>
            <a:xfrm>
              <a:off x="646655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5"/>
            <p:cNvSpPr/>
            <p:nvPr/>
          </p:nvSpPr>
          <p:spPr>
            <a:xfrm>
              <a:off x="6487275" y="403152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5"/>
            <p:cNvSpPr/>
            <p:nvPr/>
          </p:nvSpPr>
          <p:spPr>
            <a:xfrm>
              <a:off x="6513250" y="40315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5"/>
            <p:cNvSpPr/>
            <p:nvPr/>
          </p:nvSpPr>
          <p:spPr>
            <a:xfrm>
              <a:off x="5953325" y="4011525"/>
              <a:ext cx="15650" cy="15625"/>
            </a:xfrm>
            <a:custGeom>
              <a:rect b="b" l="l" r="r" t="t"/>
              <a:pathLst>
                <a:path extrusionOk="0" h="625" w="626">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5"/>
            <p:cNvSpPr/>
            <p:nvPr/>
          </p:nvSpPr>
          <p:spPr>
            <a:xfrm>
              <a:off x="597667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5"/>
            <p:cNvSpPr/>
            <p:nvPr/>
          </p:nvSpPr>
          <p:spPr>
            <a:xfrm>
              <a:off x="5999975" y="4011525"/>
              <a:ext cx="15650" cy="15625"/>
            </a:xfrm>
            <a:custGeom>
              <a:rect b="b" l="l" r="r" t="t"/>
              <a:pathLst>
                <a:path extrusionOk="0" h="625" w="626">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5"/>
            <p:cNvSpPr/>
            <p:nvPr/>
          </p:nvSpPr>
          <p:spPr>
            <a:xfrm>
              <a:off x="602332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5"/>
            <p:cNvSpPr/>
            <p:nvPr/>
          </p:nvSpPr>
          <p:spPr>
            <a:xfrm>
              <a:off x="6046675" y="4011525"/>
              <a:ext cx="15625" cy="15625"/>
            </a:xfrm>
            <a:custGeom>
              <a:rect b="b" l="l" r="r" t="t"/>
              <a:pathLst>
                <a:path extrusionOk="0" h="625" w="625">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5"/>
            <p:cNvSpPr/>
            <p:nvPr/>
          </p:nvSpPr>
          <p:spPr>
            <a:xfrm>
              <a:off x="6067350" y="401152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5"/>
            <p:cNvSpPr/>
            <p:nvPr/>
          </p:nvSpPr>
          <p:spPr>
            <a:xfrm>
              <a:off x="60933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5"/>
            <p:cNvSpPr/>
            <p:nvPr/>
          </p:nvSpPr>
          <p:spPr>
            <a:xfrm>
              <a:off x="61166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5"/>
            <p:cNvSpPr/>
            <p:nvPr/>
          </p:nvSpPr>
          <p:spPr>
            <a:xfrm>
              <a:off x="613997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5"/>
            <p:cNvSpPr/>
            <p:nvPr/>
          </p:nvSpPr>
          <p:spPr>
            <a:xfrm>
              <a:off x="6160650" y="401152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5"/>
            <p:cNvSpPr/>
            <p:nvPr/>
          </p:nvSpPr>
          <p:spPr>
            <a:xfrm>
              <a:off x="61866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5"/>
            <p:cNvSpPr/>
            <p:nvPr/>
          </p:nvSpPr>
          <p:spPr>
            <a:xfrm>
              <a:off x="62099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5"/>
            <p:cNvSpPr/>
            <p:nvPr/>
          </p:nvSpPr>
          <p:spPr>
            <a:xfrm>
              <a:off x="6233275" y="4011525"/>
              <a:ext cx="15625" cy="15625"/>
            </a:xfrm>
            <a:custGeom>
              <a:rect b="b" l="l" r="r" t="t"/>
              <a:pathLst>
                <a:path extrusionOk="0" h="625" w="625">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5"/>
            <p:cNvSpPr/>
            <p:nvPr/>
          </p:nvSpPr>
          <p:spPr>
            <a:xfrm>
              <a:off x="62566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5"/>
            <p:cNvSpPr/>
            <p:nvPr/>
          </p:nvSpPr>
          <p:spPr>
            <a:xfrm>
              <a:off x="62799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5"/>
            <p:cNvSpPr/>
            <p:nvPr/>
          </p:nvSpPr>
          <p:spPr>
            <a:xfrm>
              <a:off x="630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5"/>
            <p:cNvSpPr/>
            <p:nvPr/>
          </p:nvSpPr>
          <p:spPr>
            <a:xfrm>
              <a:off x="6323950" y="401152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5"/>
            <p:cNvSpPr/>
            <p:nvPr/>
          </p:nvSpPr>
          <p:spPr>
            <a:xfrm>
              <a:off x="634990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5"/>
            <p:cNvSpPr/>
            <p:nvPr/>
          </p:nvSpPr>
          <p:spPr>
            <a:xfrm>
              <a:off x="637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5"/>
            <p:cNvSpPr/>
            <p:nvPr/>
          </p:nvSpPr>
          <p:spPr>
            <a:xfrm>
              <a:off x="6396600" y="4011525"/>
              <a:ext cx="15625" cy="15625"/>
            </a:xfrm>
            <a:custGeom>
              <a:rect b="b" l="l" r="r" t="t"/>
              <a:pathLst>
                <a:path extrusionOk="0" h="625" w="625">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5"/>
            <p:cNvSpPr/>
            <p:nvPr/>
          </p:nvSpPr>
          <p:spPr>
            <a:xfrm>
              <a:off x="64199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5"/>
            <p:cNvSpPr/>
            <p:nvPr/>
          </p:nvSpPr>
          <p:spPr>
            <a:xfrm>
              <a:off x="6443250"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5"/>
            <p:cNvSpPr/>
            <p:nvPr/>
          </p:nvSpPr>
          <p:spPr>
            <a:xfrm>
              <a:off x="646655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5"/>
            <p:cNvSpPr/>
            <p:nvPr/>
          </p:nvSpPr>
          <p:spPr>
            <a:xfrm>
              <a:off x="6487275" y="401152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5"/>
            <p:cNvSpPr/>
            <p:nvPr/>
          </p:nvSpPr>
          <p:spPr>
            <a:xfrm>
              <a:off x="6513250" y="4011525"/>
              <a:ext cx="15625" cy="15625"/>
            </a:xfrm>
            <a:custGeom>
              <a:rect b="b" l="l" r="r" t="t"/>
              <a:pathLst>
                <a:path extrusionOk="0" h="625" w="625">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5"/>
            <p:cNvSpPr/>
            <p:nvPr/>
          </p:nvSpPr>
          <p:spPr>
            <a:xfrm>
              <a:off x="5953325" y="399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5"/>
            <p:cNvSpPr/>
            <p:nvPr/>
          </p:nvSpPr>
          <p:spPr>
            <a:xfrm>
              <a:off x="597667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5"/>
            <p:cNvSpPr/>
            <p:nvPr/>
          </p:nvSpPr>
          <p:spPr>
            <a:xfrm>
              <a:off x="5999975" y="399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5"/>
            <p:cNvSpPr/>
            <p:nvPr/>
          </p:nvSpPr>
          <p:spPr>
            <a:xfrm>
              <a:off x="602332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5"/>
            <p:cNvSpPr/>
            <p:nvPr/>
          </p:nvSpPr>
          <p:spPr>
            <a:xfrm>
              <a:off x="6046675" y="399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5"/>
            <p:cNvSpPr/>
            <p:nvPr/>
          </p:nvSpPr>
          <p:spPr>
            <a:xfrm>
              <a:off x="6067350" y="3991500"/>
              <a:ext cx="18250" cy="15650"/>
            </a:xfrm>
            <a:custGeom>
              <a:rect b="b" l="l" r="r" t="t"/>
              <a:pathLst>
                <a:path extrusionOk="0" h="626" w="73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5"/>
            <p:cNvSpPr/>
            <p:nvPr/>
          </p:nvSpPr>
          <p:spPr>
            <a:xfrm>
              <a:off x="60933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5"/>
            <p:cNvSpPr/>
            <p:nvPr/>
          </p:nvSpPr>
          <p:spPr>
            <a:xfrm>
              <a:off x="61166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5"/>
            <p:cNvSpPr/>
            <p:nvPr/>
          </p:nvSpPr>
          <p:spPr>
            <a:xfrm>
              <a:off x="613997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5"/>
            <p:cNvSpPr/>
            <p:nvPr/>
          </p:nvSpPr>
          <p:spPr>
            <a:xfrm>
              <a:off x="6160650" y="3991500"/>
              <a:ext cx="18300" cy="15650"/>
            </a:xfrm>
            <a:custGeom>
              <a:rect b="b" l="l" r="r" t="t"/>
              <a:pathLst>
                <a:path extrusionOk="0" h="626" w="732">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5"/>
            <p:cNvSpPr/>
            <p:nvPr/>
          </p:nvSpPr>
          <p:spPr>
            <a:xfrm>
              <a:off x="61866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5"/>
            <p:cNvSpPr/>
            <p:nvPr/>
          </p:nvSpPr>
          <p:spPr>
            <a:xfrm>
              <a:off x="62099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5"/>
            <p:cNvSpPr/>
            <p:nvPr/>
          </p:nvSpPr>
          <p:spPr>
            <a:xfrm>
              <a:off x="6233275" y="399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5"/>
            <p:cNvSpPr/>
            <p:nvPr/>
          </p:nvSpPr>
          <p:spPr>
            <a:xfrm>
              <a:off x="62566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5"/>
            <p:cNvSpPr/>
            <p:nvPr/>
          </p:nvSpPr>
          <p:spPr>
            <a:xfrm>
              <a:off x="62799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5"/>
            <p:cNvSpPr/>
            <p:nvPr/>
          </p:nvSpPr>
          <p:spPr>
            <a:xfrm>
              <a:off x="630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5"/>
            <p:cNvSpPr/>
            <p:nvPr/>
          </p:nvSpPr>
          <p:spPr>
            <a:xfrm>
              <a:off x="6323950" y="3991500"/>
              <a:ext cx="18300" cy="15650"/>
            </a:xfrm>
            <a:custGeom>
              <a:rect b="b" l="l" r="r" t="t"/>
              <a:pathLst>
                <a:path extrusionOk="0" h="626" w="732">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5"/>
            <p:cNvSpPr/>
            <p:nvPr/>
          </p:nvSpPr>
          <p:spPr>
            <a:xfrm>
              <a:off x="634990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5"/>
            <p:cNvSpPr/>
            <p:nvPr/>
          </p:nvSpPr>
          <p:spPr>
            <a:xfrm>
              <a:off x="637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5"/>
            <p:cNvSpPr/>
            <p:nvPr/>
          </p:nvSpPr>
          <p:spPr>
            <a:xfrm>
              <a:off x="6396600" y="399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5"/>
            <p:cNvSpPr/>
            <p:nvPr/>
          </p:nvSpPr>
          <p:spPr>
            <a:xfrm>
              <a:off x="64199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5"/>
            <p:cNvSpPr/>
            <p:nvPr/>
          </p:nvSpPr>
          <p:spPr>
            <a:xfrm>
              <a:off x="6443250"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5"/>
            <p:cNvSpPr/>
            <p:nvPr/>
          </p:nvSpPr>
          <p:spPr>
            <a:xfrm>
              <a:off x="646655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5"/>
            <p:cNvSpPr/>
            <p:nvPr/>
          </p:nvSpPr>
          <p:spPr>
            <a:xfrm>
              <a:off x="6487275" y="3991500"/>
              <a:ext cx="18250" cy="15650"/>
            </a:xfrm>
            <a:custGeom>
              <a:rect b="b" l="l" r="r" t="t"/>
              <a:pathLst>
                <a:path extrusionOk="0" h="626" w="73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5"/>
            <p:cNvSpPr/>
            <p:nvPr/>
          </p:nvSpPr>
          <p:spPr>
            <a:xfrm>
              <a:off x="6513250" y="399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5"/>
            <p:cNvSpPr/>
            <p:nvPr/>
          </p:nvSpPr>
          <p:spPr>
            <a:xfrm>
              <a:off x="5953325" y="397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5"/>
            <p:cNvSpPr/>
            <p:nvPr/>
          </p:nvSpPr>
          <p:spPr>
            <a:xfrm>
              <a:off x="597667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5"/>
            <p:cNvSpPr/>
            <p:nvPr/>
          </p:nvSpPr>
          <p:spPr>
            <a:xfrm>
              <a:off x="5999975" y="397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5"/>
            <p:cNvSpPr/>
            <p:nvPr/>
          </p:nvSpPr>
          <p:spPr>
            <a:xfrm>
              <a:off x="602332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5"/>
            <p:cNvSpPr/>
            <p:nvPr/>
          </p:nvSpPr>
          <p:spPr>
            <a:xfrm>
              <a:off x="6046675" y="397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5"/>
            <p:cNvSpPr/>
            <p:nvPr/>
          </p:nvSpPr>
          <p:spPr>
            <a:xfrm>
              <a:off x="6067350" y="397147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5"/>
            <p:cNvSpPr/>
            <p:nvPr/>
          </p:nvSpPr>
          <p:spPr>
            <a:xfrm>
              <a:off x="60933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5"/>
            <p:cNvSpPr/>
            <p:nvPr/>
          </p:nvSpPr>
          <p:spPr>
            <a:xfrm>
              <a:off x="61166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5"/>
            <p:cNvSpPr/>
            <p:nvPr/>
          </p:nvSpPr>
          <p:spPr>
            <a:xfrm>
              <a:off x="613997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5"/>
            <p:cNvSpPr/>
            <p:nvPr/>
          </p:nvSpPr>
          <p:spPr>
            <a:xfrm>
              <a:off x="6160650" y="397147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5"/>
            <p:cNvSpPr/>
            <p:nvPr/>
          </p:nvSpPr>
          <p:spPr>
            <a:xfrm>
              <a:off x="61866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5"/>
            <p:cNvSpPr/>
            <p:nvPr/>
          </p:nvSpPr>
          <p:spPr>
            <a:xfrm>
              <a:off x="62099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5"/>
            <p:cNvSpPr/>
            <p:nvPr/>
          </p:nvSpPr>
          <p:spPr>
            <a:xfrm>
              <a:off x="6233275" y="397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5"/>
            <p:cNvSpPr/>
            <p:nvPr/>
          </p:nvSpPr>
          <p:spPr>
            <a:xfrm>
              <a:off x="62566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5"/>
            <p:cNvSpPr/>
            <p:nvPr/>
          </p:nvSpPr>
          <p:spPr>
            <a:xfrm>
              <a:off x="62799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5"/>
            <p:cNvSpPr/>
            <p:nvPr/>
          </p:nvSpPr>
          <p:spPr>
            <a:xfrm>
              <a:off x="630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5"/>
            <p:cNvSpPr/>
            <p:nvPr/>
          </p:nvSpPr>
          <p:spPr>
            <a:xfrm>
              <a:off x="6323950" y="397147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5"/>
            <p:cNvSpPr/>
            <p:nvPr/>
          </p:nvSpPr>
          <p:spPr>
            <a:xfrm>
              <a:off x="634990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5"/>
            <p:cNvSpPr/>
            <p:nvPr/>
          </p:nvSpPr>
          <p:spPr>
            <a:xfrm>
              <a:off x="637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5"/>
            <p:cNvSpPr/>
            <p:nvPr/>
          </p:nvSpPr>
          <p:spPr>
            <a:xfrm>
              <a:off x="6396600" y="397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5"/>
            <p:cNvSpPr/>
            <p:nvPr/>
          </p:nvSpPr>
          <p:spPr>
            <a:xfrm>
              <a:off x="64199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5"/>
            <p:cNvSpPr/>
            <p:nvPr/>
          </p:nvSpPr>
          <p:spPr>
            <a:xfrm>
              <a:off x="6443250"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5"/>
            <p:cNvSpPr/>
            <p:nvPr/>
          </p:nvSpPr>
          <p:spPr>
            <a:xfrm>
              <a:off x="646655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5"/>
            <p:cNvSpPr/>
            <p:nvPr/>
          </p:nvSpPr>
          <p:spPr>
            <a:xfrm>
              <a:off x="6487275" y="3971475"/>
              <a:ext cx="18250" cy="15650"/>
            </a:xfrm>
            <a:custGeom>
              <a:rect b="b" l="l" r="r" t="t"/>
              <a:pathLst>
                <a:path extrusionOk="0" h="626" w="73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5"/>
            <p:cNvSpPr/>
            <p:nvPr/>
          </p:nvSpPr>
          <p:spPr>
            <a:xfrm>
              <a:off x="6513250" y="397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5"/>
            <p:cNvSpPr/>
            <p:nvPr/>
          </p:nvSpPr>
          <p:spPr>
            <a:xfrm>
              <a:off x="597667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5"/>
            <p:cNvSpPr/>
            <p:nvPr/>
          </p:nvSpPr>
          <p:spPr>
            <a:xfrm>
              <a:off x="5999975" y="395145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5"/>
            <p:cNvSpPr/>
            <p:nvPr/>
          </p:nvSpPr>
          <p:spPr>
            <a:xfrm>
              <a:off x="602332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5"/>
            <p:cNvSpPr/>
            <p:nvPr/>
          </p:nvSpPr>
          <p:spPr>
            <a:xfrm>
              <a:off x="6046675" y="395145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5"/>
            <p:cNvSpPr/>
            <p:nvPr/>
          </p:nvSpPr>
          <p:spPr>
            <a:xfrm>
              <a:off x="6067350" y="3951500"/>
              <a:ext cx="18250" cy="15625"/>
            </a:xfrm>
            <a:custGeom>
              <a:rect b="b" l="l" r="r" t="t"/>
              <a:pathLst>
                <a:path extrusionOk="0" h="625" w="73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5"/>
            <p:cNvSpPr/>
            <p:nvPr/>
          </p:nvSpPr>
          <p:spPr>
            <a:xfrm>
              <a:off x="60933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5"/>
            <p:cNvSpPr/>
            <p:nvPr/>
          </p:nvSpPr>
          <p:spPr>
            <a:xfrm>
              <a:off x="61166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5"/>
            <p:cNvSpPr/>
            <p:nvPr/>
          </p:nvSpPr>
          <p:spPr>
            <a:xfrm>
              <a:off x="613997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5"/>
            <p:cNvSpPr/>
            <p:nvPr/>
          </p:nvSpPr>
          <p:spPr>
            <a:xfrm>
              <a:off x="6160650" y="3951500"/>
              <a:ext cx="18300" cy="15625"/>
            </a:xfrm>
            <a:custGeom>
              <a:rect b="b" l="l" r="r" t="t"/>
              <a:pathLst>
                <a:path extrusionOk="0" h="625" w="732">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5"/>
            <p:cNvSpPr/>
            <p:nvPr/>
          </p:nvSpPr>
          <p:spPr>
            <a:xfrm>
              <a:off x="61866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5"/>
            <p:cNvSpPr/>
            <p:nvPr/>
          </p:nvSpPr>
          <p:spPr>
            <a:xfrm>
              <a:off x="62099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5"/>
            <p:cNvSpPr/>
            <p:nvPr/>
          </p:nvSpPr>
          <p:spPr>
            <a:xfrm>
              <a:off x="6233275" y="395145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5"/>
            <p:cNvSpPr/>
            <p:nvPr/>
          </p:nvSpPr>
          <p:spPr>
            <a:xfrm>
              <a:off x="62566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5"/>
            <p:cNvSpPr/>
            <p:nvPr/>
          </p:nvSpPr>
          <p:spPr>
            <a:xfrm>
              <a:off x="62799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5"/>
            <p:cNvSpPr/>
            <p:nvPr/>
          </p:nvSpPr>
          <p:spPr>
            <a:xfrm>
              <a:off x="630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5"/>
            <p:cNvSpPr/>
            <p:nvPr/>
          </p:nvSpPr>
          <p:spPr>
            <a:xfrm>
              <a:off x="6323950" y="395150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5"/>
            <p:cNvSpPr/>
            <p:nvPr/>
          </p:nvSpPr>
          <p:spPr>
            <a:xfrm>
              <a:off x="634990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5"/>
            <p:cNvSpPr/>
            <p:nvPr/>
          </p:nvSpPr>
          <p:spPr>
            <a:xfrm>
              <a:off x="637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5"/>
            <p:cNvSpPr/>
            <p:nvPr/>
          </p:nvSpPr>
          <p:spPr>
            <a:xfrm>
              <a:off x="6396600" y="395145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5"/>
            <p:cNvSpPr/>
            <p:nvPr/>
          </p:nvSpPr>
          <p:spPr>
            <a:xfrm>
              <a:off x="64199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5"/>
            <p:cNvSpPr/>
            <p:nvPr/>
          </p:nvSpPr>
          <p:spPr>
            <a:xfrm>
              <a:off x="6443250"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5"/>
            <p:cNvSpPr/>
            <p:nvPr/>
          </p:nvSpPr>
          <p:spPr>
            <a:xfrm>
              <a:off x="646655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5"/>
            <p:cNvSpPr/>
            <p:nvPr/>
          </p:nvSpPr>
          <p:spPr>
            <a:xfrm>
              <a:off x="6487275" y="3951500"/>
              <a:ext cx="18250" cy="15625"/>
            </a:xfrm>
            <a:custGeom>
              <a:rect b="b" l="l" r="r" t="t"/>
              <a:pathLst>
                <a:path extrusionOk="0" h="625" w="73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5"/>
            <p:cNvSpPr/>
            <p:nvPr/>
          </p:nvSpPr>
          <p:spPr>
            <a:xfrm>
              <a:off x="6513250" y="395145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5"/>
            <p:cNvSpPr/>
            <p:nvPr/>
          </p:nvSpPr>
          <p:spPr>
            <a:xfrm>
              <a:off x="597667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5"/>
            <p:cNvSpPr/>
            <p:nvPr/>
          </p:nvSpPr>
          <p:spPr>
            <a:xfrm>
              <a:off x="5999975" y="3931450"/>
              <a:ext cx="15650" cy="15625"/>
            </a:xfrm>
            <a:custGeom>
              <a:rect b="b" l="l" r="r" t="t"/>
              <a:pathLst>
                <a:path extrusionOk="0" h="625" w="626">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5"/>
            <p:cNvSpPr/>
            <p:nvPr/>
          </p:nvSpPr>
          <p:spPr>
            <a:xfrm>
              <a:off x="602332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5"/>
            <p:cNvSpPr/>
            <p:nvPr/>
          </p:nvSpPr>
          <p:spPr>
            <a:xfrm>
              <a:off x="6046675" y="3931450"/>
              <a:ext cx="15625" cy="15625"/>
            </a:xfrm>
            <a:custGeom>
              <a:rect b="b" l="l" r="r" t="t"/>
              <a:pathLst>
                <a:path extrusionOk="0" h="625" w="625">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5"/>
            <p:cNvSpPr/>
            <p:nvPr/>
          </p:nvSpPr>
          <p:spPr>
            <a:xfrm>
              <a:off x="6067350" y="393145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5"/>
            <p:cNvSpPr/>
            <p:nvPr/>
          </p:nvSpPr>
          <p:spPr>
            <a:xfrm>
              <a:off x="60933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5"/>
            <p:cNvSpPr/>
            <p:nvPr/>
          </p:nvSpPr>
          <p:spPr>
            <a:xfrm>
              <a:off x="61166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5"/>
            <p:cNvSpPr/>
            <p:nvPr/>
          </p:nvSpPr>
          <p:spPr>
            <a:xfrm>
              <a:off x="613997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5"/>
            <p:cNvSpPr/>
            <p:nvPr/>
          </p:nvSpPr>
          <p:spPr>
            <a:xfrm>
              <a:off x="6160650" y="393145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5"/>
            <p:cNvSpPr/>
            <p:nvPr/>
          </p:nvSpPr>
          <p:spPr>
            <a:xfrm>
              <a:off x="61866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5"/>
            <p:cNvSpPr/>
            <p:nvPr/>
          </p:nvSpPr>
          <p:spPr>
            <a:xfrm>
              <a:off x="62099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5"/>
            <p:cNvSpPr/>
            <p:nvPr/>
          </p:nvSpPr>
          <p:spPr>
            <a:xfrm>
              <a:off x="6233275" y="3931450"/>
              <a:ext cx="15625" cy="15625"/>
            </a:xfrm>
            <a:custGeom>
              <a:rect b="b" l="l" r="r" t="t"/>
              <a:pathLst>
                <a:path extrusionOk="0" h="625" w="625">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5"/>
            <p:cNvSpPr/>
            <p:nvPr/>
          </p:nvSpPr>
          <p:spPr>
            <a:xfrm>
              <a:off x="62566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5"/>
            <p:cNvSpPr/>
            <p:nvPr/>
          </p:nvSpPr>
          <p:spPr>
            <a:xfrm>
              <a:off x="62799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5"/>
            <p:cNvSpPr/>
            <p:nvPr/>
          </p:nvSpPr>
          <p:spPr>
            <a:xfrm>
              <a:off x="630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5"/>
            <p:cNvSpPr/>
            <p:nvPr/>
          </p:nvSpPr>
          <p:spPr>
            <a:xfrm>
              <a:off x="6323950" y="393145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5"/>
            <p:cNvSpPr/>
            <p:nvPr/>
          </p:nvSpPr>
          <p:spPr>
            <a:xfrm>
              <a:off x="634990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5"/>
            <p:cNvSpPr/>
            <p:nvPr/>
          </p:nvSpPr>
          <p:spPr>
            <a:xfrm>
              <a:off x="637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5"/>
            <p:cNvSpPr/>
            <p:nvPr/>
          </p:nvSpPr>
          <p:spPr>
            <a:xfrm>
              <a:off x="6396600" y="3931450"/>
              <a:ext cx="15625" cy="15625"/>
            </a:xfrm>
            <a:custGeom>
              <a:rect b="b" l="l" r="r" t="t"/>
              <a:pathLst>
                <a:path extrusionOk="0" h="625" w="625">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5"/>
            <p:cNvSpPr/>
            <p:nvPr/>
          </p:nvSpPr>
          <p:spPr>
            <a:xfrm>
              <a:off x="64199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5"/>
            <p:cNvSpPr/>
            <p:nvPr/>
          </p:nvSpPr>
          <p:spPr>
            <a:xfrm>
              <a:off x="6443250"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5"/>
            <p:cNvSpPr/>
            <p:nvPr/>
          </p:nvSpPr>
          <p:spPr>
            <a:xfrm>
              <a:off x="646655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5"/>
            <p:cNvSpPr/>
            <p:nvPr/>
          </p:nvSpPr>
          <p:spPr>
            <a:xfrm>
              <a:off x="6487275" y="393145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5"/>
            <p:cNvSpPr/>
            <p:nvPr/>
          </p:nvSpPr>
          <p:spPr>
            <a:xfrm>
              <a:off x="6513250" y="3931450"/>
              <a:ext cx="15625" cy="15625"/>
            </a:xfrm>
            <a:custGeom>
              <a:rect b="b" l="l" r="r" t="t"/>
              <a:pathLst>
                <a:path extrusionOk="0" h="625" w="625">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5"/>
            <p:cNvSpPr/>
            <p:nvPr/>
          </p:nvSpPr>
          <p:spPr>
            <a:xfrm>
              <a:off x="5999975" y="3911425"/>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5"/>
            <p:cNvSpPr/>
            <p:nvPr/>
          </p:nvSpPr>
          <p:spPr>
            <a:xfrm>
              <a:off x="6023325"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5"/>
            <p:cNvSpPr/>
            <p:nvPr/>
          </p:nvSpPr>
          <p:spPr>
            <a:xfrm>
              <a:off x="6046675" y="3911425"/>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5"/>
            <p:cNvSpPr/>
            <p:nvPr/>
          </p:nvSpPr>
          <p:spPr>
            <a:xfrm>
              <a:off x="6067350" y="391142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5"/>
            <p:cNvSpPr/>
            <p:nvPr/>
          </p:nvSpPr>
          <p:spPr>
            <a:xfrm>
              <a:off x="60933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5"/>
            <p:cNvSpPr/>
            <p:nvPr/>
          </p:nvSpPr>
          <p:spPr>
            <a:xfrm>
              <a:off x="61166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5"/>
            <p:cNvSpPr/>
            <p:nvPr/>
          </p:nvSpPr>
          <p:spPr>
            <a:xfrm>
              <a:off x="613997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5"/>
            <p:cNvSpPr/>
            <p:nvPr/>
          </p:nvSpPr>
          <p:spPr>
            <a:xfrm>
              <a:off x="6160650" y="39114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5"/>
            <p:cNvSpPr/>
            <p:nvPr/>
          </p:nvSpPr>
          <p:spPr>
            <a:xfrm>
              <a:off x="61866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5"/>
            <p:cNvSpPr/>
            <p:nvPr/>
          </p:nvSpPr>
          <p:spPr>
            <a:xfrm>
              <a:off x="62099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5"/>
            <p:cNvSpPr/>
            <p:nvPr/>
          </p:nvSpPr>
          <p:spPr>
            <a:xfrm>
              <a:off x="6233275" y="3911425"/>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5"/>
            <p:cNvSpPr/>
            <p:nvPr/>
          </p:nvSpPr>
          <p:spPr>
            <a:xfrm>
              <a:off x="62566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5"/>
            <p:cNvSpPr/>
            <p:nvPr/>
          </p:nvSpPr>
          <p:spPr>
            <a:xfrm>
              <a:off x="62799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5"/>
            <p:cNvSpPr/>
            <p:nvPr/>
          </p:nvSpPr>
          <p:spPr>
            <a:xfrm>
              <a:off x="630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5"/>
            <p:cNvSpPr/>
            <p:nvPr/>
          </p:nvSpPr>
          <p:spPr>
            <a:xfrm>
              <a:off x="6323950" y="39114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5"/>
            <p:cNvSpPr/>
            <p:nvPr/>
          </p:nvSpPr>
          <p:spPr>
            <a:xfrm>
              <a:off x="634990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5"/>
            <p:cNvSpPr/>
            <p:nvPr/>
          </p:nvSpPr>
          <p:spPr>
            <a:xfrm>
              <a:off x="637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5"/>
            <p:cNvSpPr/>
            <p:nvPr/>
          </p:nvSpPr>
          <p:spPr>
            <a:xfrm>
              <a:off x="6396600" y="3911425"/>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5"/>
            <p:cNvSpPr/>
            <p:nvPr/>
          </p:nvSpPr>
          <p:spPr>
            <a:xfrm>
              <a:off x="64199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5"/>
            <p:cNvSpPr/>
            <p:nvPr/>
          </p:nvSpPr>
          <p:spPr>
            <a:xfrm>
              <a:off x="6443250"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5"/>
            <p:cNvSpPr/>
            <p:nvPr/>
          </p:nvSpPr>
          <p:spPr>
            <a:xfrm>
              <a:off x="646655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5"/>
            <p:cNvSpPr/>
            <p:nvPr/>
          </p:nvSpPr>
          <p:spPr>
            <a:xfrm>
              <a:off x="6487275" y="391142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5"/>
            <p:cNvSpPr/>
            <p:nvPr/>
          </p:nvSpPr>
          <p:spPr>
            <a:xfrm>
              <a:off x="6513250" y="3911425"/>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5"/>
            <p:cNvSpPr/>
            <p:nvPr/>
          </p:nvSpPr>
          <p:spPr>
            <a:xfrm>
              <a:off x="5999975" y="38914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5"/>
            <p:cNvSpPr/>
            <p:nvPr/>
          </p:nvSpPr>
          <p:spPr>
            <a:xfrm>
              <a:off x="6023325"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5"/>
            <p:cNvSpPr/>
            <p:nvPr/>
          </p:nvSpPr>
          <p:spPr>
            <a:xfrm>
              <a:off x="6046675" y="38914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5"/>
            <p:cNvSpPr/>
            <p:nvPr/>
          </p:nvSpPr>
          <p:spPr>
            <a:xfrm>
              <a:off x="6067350" y="389142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5"/>
            <p:cNvSpPr/>
            <p:nvPr/>
          </p:nvSpPr>
          <p:spPr>
            <a:xfrm>
              <a:off x="60933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5"/>
            <p:cNvSpPr/>
            <p:nvPr/>
          </p:nvSpPr>
          <p:spPr>
            <a:xfrm>
              <a:off x="61166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5"/>
            <p:cNvSpPr/>
            <p:nvPr/>
          </p:nvSpPr>
          <p:spPr>
            <a:xfrm>
              <a:off x="613997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5"/>
            <p:cNvSpPr/>
            <p:nvPr/>
          </p:nvSpPr>
          <p:spPr>
            <a:xfrm>
              <a:off x="6160650" y="3891425"/>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5"/>
            <p:cNvSpPr/>
            <p:nvPr/>
          </p:nvSpPr>
          <p:spPr>
            <a:xfrm>
              <a:off x="61866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5"/>
            <p:cNvSpPr/>
            <p:nvPr/>
          </p:nvSpPr>
          <p:spPr>
            <a:xfrm>
              <a:off x="62099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5"/>
            <p:cNvSpPr/>
            <p:nvPr/>
          </p:nvSpPr>
          <p:spPr>
            <a:xfrm>
              <a:off x="6233275" y="38914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5"/>
            <p:cNvSpPr/>
            <p:nvPr/>
          </p:nvSpPr>
          <p:spPr>
            <a:xfrm>
              <a:off x="62566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5"/>
            <p:cNvSpPr/>
            <p:nvPr/>
          </p:nvSpPr>
          <p:spPr>
            <a:xfrm>
              <a:off x="62799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5"/>
            <p:cNvSpPr/>
            <p:nvPr/>
          </p:nvSpPr>
          <p:spPr>
            <a:xfrm>
              <a:off x="630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5"/>
            <p:cNvSpPr/>
            <p:nvPr/>
          </p:nvSpPr>
          <p:spPr>
            <a:xfrm>
              <a:off x="6323950" y="389142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5"/>
            <p:cNvSpPr/>
            <p:nvPr/>
          </p:nvSpPr>
          <p:spPr>
            <a:xfrm>
              <a:off x="634990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5"/>
            <p:cNvSpPr/>
            <p:nvPr/>
          </p:nvSpPr>
          <p:spPr>
            <a:xfrm>
              <a:off x="637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5"/>
            <p:cNvSpPr/>
            <p:nvPr/>
          </p:nvSpPr>
          <p:spPr>
            <a:xfrm>
              <a:off x="6396600" y="38914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5"/>
            <p:cNvSpPr/>
            <p:nvPr/>
          </p:nvSpPr>
          <p:spPr>
            <a:xfrm>
              <a:off x="64199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5"/>
            <p:cNvSpPr/>
            <p:nvPr/>
          </p:nvSpPr>
          <p:spPr>
            <a:xfrm>
              <a:off x="6443250"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5"/>
            <p:cNvSpPr/>
            <p:nvPr/>
          </p:nvSpPr>
          <p:spPr>
            <a:xfrm>
              <a:off x="646655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5"/>
            <p:cNvSpPr/>
            <p:nvPr/>
          </p:nvSpPr>
          <p:spPr>
            <a:xfrm>
              <a:off x="6487275" y="389142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5"/>
            <p:cNvSpPr/>
            <p:nvPr/>
          </p:nvSpPr>
          <p:spPr>
            <a:xfrm>
              <a:off x="6513250" y="38914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5"/>
            <p:cNvSpPr/>
            <p:nvPr/>
          </p:nvSpPr>
          <p:spPr>
            <a:xfrm>
              <a:off x="6023325"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5"/>
            <p:cNvSpPr/>
            <p:nvPr/>
          </p:nvSpPr>
          <p:spPr>
            <a:xfrm>
              <a:off x="6046675" y="387142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5"/>
            <p:cNvSpPr/>
            <p:nvPr/>
          </p:nvSpPr>
          <p:spPr>
            <a:xfrm>
              <a:off x="6067350" y="3871425"/>
              <a:ext cx="18250" cy="15675"/>
            </a:xfrm>
            <a:custGeom>
              <a:rect b="b" l="l" r="r" t="t"/>
              <a:pathLst>
                <a:path extrusionOk="0" h="627"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5"/>
            <p:cNvSpPr/>
            <p:nvPr/>
          </p:nvSpPr>
          <p:spPr>
            <a:xfrm>
              <a:off x="60933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5"/>
            <p:cNvSpPr/>
            <p:nvPr/>
          </p:nvSpPr>
          <p:spPr>
            <a:xfrm>
              <a:off x="61166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5"/>
            <p:cNvSpPr/>
            <p:nvPr/>
          </p:nvSpPr>
          <p:spPr>
            <a:xfrm>
              <a:off x="613997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5"/>
            <p:cNvSpPr/>
            <p:nvPr/>
          </p:nvSpPr>
          <p:spPr>
            <a:xfrm>
              <a:off x="6160650" y="3871425"/>
              <a:ext cx="18300" cy="15675"/>
            </a:xfrm>
            <a:custGeom>
              <a:rect b="b" l="l" r="r" t="t"/>
              <a:pathLst>
                <a:path extrusionOk="0" h="627"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5"/>
            <p:cNvSpPr/>
            <p:nvPr/>
          </p:nvSpPr>
          <p:spPr>
            <a:xfrm>
              <a:off x="61866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5"/>
            <p:cNvSpPr/>
            <p:nvPr/>
          </p:nvSpPr>
          <p:spPr>
            <a:xfrm>
              <a:off x="62099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5"/>
            <p:cNvSpPr/>
            <p:nvPr/>
          </p:nvSpPr>
          <p:spPr>
            <a:xfrm>
              <a:off x="6233275" y="387142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5"/>
            <p:cNvSpPr/>
            <p:nvPr/>
          </p:nvSpPr>
          <p:spPr>
            <a:xfrm>
              <a:off x="62566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5"/>
            <p:cNvSpPr/>
            <p:nvPr/>
          </p:nvSpPr>
          <p:spPr>
            <a:xfrm>
              <a:off x="62799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5"/>
            <p:cNvSpPr/>
            <p:nvPr/>
          </p:nvSpPr>
          <p:spPr>
            <a:xfrm>
              <a:off x="630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5"/>
            <p:cNvSpPr/>
            <p:nvPr/>
          </p:nvSpPr>
          <p:spPr>
            <a:xfrm>
              <a:off x="6323950" y="3871425"/>
              <a:ext cx="18300" cy="15675"/>
            </a:xfrm>
            <a:custGeom>
              <a:rect b="b" l="l" r="r" t="t"/>
              <a:pathLst>
                <a:path extrusionOk="0" h="627"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5"/>
            <p:cNvSpPr/>
            <p:nvPr/>
          </p:nvSpPr>
          <p:spPr>
            <a:xfrm>
              <a:off x="634990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5"/>
            <p:cNvSpPr/>
            <p:nvPr/>
          </p:nvSpPr>
          <p:spPr>
            <a:xfrm>
              <a:off x="637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5"/>
            <p:cNvSpPr/>
            <p:nvPr/>
          </p:nvSpPr>
          <p:spPr>
            <a:xfrm>
              <a:off x="6396600" y="387142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5"/>
            <p:cNvSpPr/>
            <p:nvPr/>
          </p:nvSpPr>
          <p:spPr>
            <a:xfrm>
              <a:off x="64199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5"/>
            <p:cNvSpPr/>
            <p:nvPr/>
          </p:nvSpPr>
          <p:spPr>
            <a:xfrm>
              <a:off x="6443250"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5"/>
            <p:cNvSpPr/>
            <p:nvPr/>
          </p:nvSpPr>
          <p:spPr>
            <a:xfrm>
              <a:off x="646655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5"/>
            <p:cNvSpPr/>
            <p:nvPr/>
          </p:nvSpPr>
          <p:spPr>
            <a:xfrm>
              <a:off x="6487275" y="3871425"/>
              <a:ext cx="18250" cy="15675"/>
            </a:xfrm>
            <a:custGeom>
              <a:rect b="b" l="l" r="r" t="t"/>
              <a:pathLst>
                <a:path extrusionOk="0" h="627"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5"/>
            <p:cNvSpPr/>
            <p:nvPr/>
          </p:nvSpPr>
          <p:spPr>
            <a:xfrm>
              <a:off x="6046675" y="38514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5"/>
            <p:cNvSpPr/>
            <p:nvPr/>
          </p:nvSpPr>
          <p:spPr>
            <a:xfrm>
              <a:off x="6067350" y="3851400"/>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5"/>
            <p:cNvSpPr/>
            <p:nvPr/>
          </p:nvSpPr>
          <p:spPr>
            <a:xfrm>
              <a:off x="60933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5"/>
            <p:cNvSpPr/>
            <p:nvPr/>
          </p:nvSpPr>
          <p:spPr>
            <a:xfrm>
              <a:off x="61166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5"/>
            <p:cNvSpPr/>
            <p:nvPr/>
          </p:nvSpPr>
          <p:spPr>
            <a:xfrm>
              <a:off x="613997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5"/>
            <p:cNvSpPr/>
            <p:nvPr/>
          </p:nvSpPr>
          <p:spPr>
            <a:xfrm>
              <a:off x="6160650" y="3851400"/>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5"/>
            <p:cNvSpPr/>
            <p:nvPr/>
          </p:nvSpPr>
          <p:spPr>
            <a:xfrm>
              <a:off x="61866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5"/>
            <p:cNvSpPr/>
            <p:nvPr/>
          </p:nvSpPr>
          <p:spPr>
            <a:xfrm>
              <a:off x="62099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5"/>
            <p:cNvSpPr/>
            <p:nvPr/>
          </p:nvSpPr>
          <p:spPr>
            <a:xfrm>
              <a:off x="6233275" y="38514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5"/>
            <p:cNvSpPr/>
            <p:nvPr/>
          </p:nvSpPr>
          <p:spPr>
            <a:xfrm>
              <a:off x="62566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5"/>
            <p:cNvSpPr/>
            <p:nvPr/>
          </p:nvSpPr>
          <p:spPr>
            <a:xfrm>
              <a:off x="62799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5"/>
            <p:cNvSpPr/>
            <p:nvPr/>
          </p:nvSpPr>
          <p:spPr>
            <a:xfrm>
              <a:off x="630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5"/>
            <p:cNvSpPr/>
            <p:nvPr/>
          </p:nvSpPr>
          <p:spPr>
            <a:xfrm>
              <a:off x="6323950" y="3851400"/>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5"/>
            <p:cNvSpPr/>
            <p:nvPr/>
          </p:nvSpPr>
          <p:spPr>
            <a:xfrm>
              <a:off x="634990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5"/>
            <p:cNvSpPr/>
            <p:nvPr/>
          </p:nvSpPr>
          <p:spPr>
            <a:xfrm>
              <a:off x="637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5"/>
            <p:cNvSpPr/>
            <p:nvPr/>
          </p:nvSpPr>
          <p:spPr>
            <a:xfrm>
              <a:off x="6396600" y="38514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5"/>
            <p:cNvSpPr/>
            <p:nvPr/>
          </p:nvSpPr>
          <p:spPr>
            <a:xfrm>
              <a:off x="64199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5"/>
            <p:cNvSpPr/>
            <p:nvPr/>
          </p:nvSpPr>
          <p:spPr>
            <a:xfrm>
              <a:off x="6443250" y="38514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5"/>
            <p:cNvSpPr/>
            <p:nvPr/>
          </p:nvSpPr>
          <p:spPr>
            <a:xfrm>
              <a:off x="646655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5"/>
            <p:cNvSpPr/>
            <p:nvPr/>
          </p:nvSpPr>
          <p:spPr>
            <a:xfrm>
              <a:off x="6067350" y="3831400"/>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5"/>
            <p:cNvSpPr/>
            <p:nvPr/>
          </p:nvSpPr>
          <p:spPr>
            <a:xfrm>
              <a:off x="60933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5"/>
            <p:cNvSpPr/>
            <p:nvPr/>
          </p:nvSpPr>
          <p:spPr>
            <a:xfrm>
              <a:off x="61166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5"/>
            <p:cNvSpPr/>
            <p:nvPr/>
          </p:nvSpPr>
          <p:spPr>
            <a:xfrm>
              <a:off x="613997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5"/>
            <p:cNvSpPr/>
            <p:nvPr/>
          </p:nvSpPr>
          <p:spPr>
            <a:xfrm>
              <a:off x="6160650" y="3831400"/>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5"/>
            <p:cNvSpPr/>
            <p:nvPr/>
          </p:nvSpPr>
          <p:spPr>
            <a:xfrm>
              <a:off x="61866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5"/>
            <p:cNvSpPr/>
            <p:nvPr/>
          </p:nvSpPr>
          <p:spPr>
            <a:xfrm>
              <a:off x="62099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5"/>
            <p:cNvSpPr/>
            <p:nvPr/>
          </p:nvSpPr>
          <p:spPr>
            <a:xfrm>
              <a:off x="6233275" y="3831400"/>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5"/>
            <p:cNvSpPr/>
            <p:nvPr/>
          </p:nvSpPr>
          <p:spPr>
            <a:xfrm>
              <a:off x="62566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5"/>
            <p:cNvSpPr/>
            <p:nvPr/>
          </p:nvSpPr>
          <p:spPr>
            <a:xfrm>
              <a:off x="62799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5"/>
            <p:cNvSpPr/>
            <p:nvPr/>
          </p:nvSpPr>
          <p:spPr>
            <a:xfrm>
              <a:off x="630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5"/>
            <p:cNvSpPr/>
            <p:nvPr/>
          </p:nvSpPr>
          <p:spPr>
            <a:xfrm>
              <a:off x="6323950" y="383140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5"/>
            <p:cNvSpPr/>
            <p:nvPr/>
          </p:nvSpPr>
          <p:spPr>
            <a:xfrm>
              <a:off x="6349900" y="3831400"/>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5"/>
            <p:cNvSpPr/>
            <p:nvPr/>
          </p:nvSpPr>
          <p:spPr>
            <a:xfrm>
              <a:off x="637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5"/>
            <p:cNvSpPr/>
            <p:nvPr/>
          </p:nvSpPr>
          <p:spPr>
            <a:xfrm>
              <a:off x="6396600" y="3831400"/>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5"/>
            <p:cNvSpPr/>
            <p:nvPr/>
          </p:nvSpPr>
          <p:spPr>
            <a:xfrm>
              <a:off x="64199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5"/>
            <p:cNvSpPr/>
            <p:nvPr/>
          </p:nvSpPr>
          <p:spPr>
            <a:xfrm>
              <a:off x="6443250" y="3831400"/>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5"/>
            <p:cNvSpPr/>
            <p:nvPr/>
          </p:nvSpPr>
          <p:spPr>
            <a:xfrm>
              <a:off x="60933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5"/>
            <p:cNvSpPr/>
            <p:nvPr/>
          </p:nvSpPr>
          <p:spPr>
            <a:xfrm>
              <a:off x="61166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5"/>
            <p:cNvSpPr/>
            <p:nvPr/>
          </p:nvSpPr>
          <p:spPr>
            <a:xfrm>
              <a:off x="613997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5"/>
            <p:cNvSpPr/>
            <p:nvPr/>
          </p:nvSpPr>
          <p:spPr>
            <a:xfrm>
              <a:off x="6160650" y="3811400"/>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5"/>
            <p:cNvSpPr/>
            <p:nvPr/>
          </p:nvSpPr>
          <p:spPr>
            <a:xfrm>
              <a:off x="61866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5"/>
            <p:cNvSpPr/>
            <p:nvPr/>
          </p:nvSpPr>
          <p:spPr>
            <a:xfrm>
              <a:off x="62099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5"/>
            <p:cNvSpPr/>
            <p:nvPr/>
          </p:nvSpPr>
          <p:spPr>
            <a:xfrm>
              <a:off x="6233275" y="38114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5"/>
            <p:cNvSpPr/>
            <p:nvPr/>
          </p:nvSpPr>
          <p:spPr>
            <a:xfrm>
              <a:off x="62566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5"/>
            <p:cNvSpPr/>
            <p:nvPr/>
          </p:nvSpPr>
          <p:spPr>
            <a:xfrm>
              <a:off x="62799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5"/>
            <p:cNvSpPr/>
            <p:nvPr/>
          </p:nvSpPr>
          <p:spPr>
            <a:xfrm>
              <a:off x="630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5"/>
            <p:cNvSpPr/>
            <p:nvPr/>
          </p:nvSpPr>
          <p:spPr>
            <a:xfrm>
              <a:off x="6323950" y="3811400"/>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5"/>
            <p:cNvSpPr/>
            <p:nvPr/>
          </p:nvSpPr>
          <p:spPr>
            <a:xfrm>
              <a:off x="6349900" y="38114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5"/>
            <p:cNvSpPr/>
            <p:nvPr/>
          </p:nvSpPr>
          <p:spPr>
            <a:xfrm>
              <a:off x="637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5"/>
            <p:cNvSpPr/>
            <p:nvPr/>
          </p:nvSpPr>
          <p:spPr>
            <a:xfrm>
              <a:off x="6396600" y="38114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5"/>
            <p:cNvSpPr/>
            <p:nvPr/>
          </p:nvSpPr>
          <p:spPr>
            <a:xfrm>
              <a:off x="64199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5"/>
            <p:cNvSpPr/>
            <p:nvPr/>
          </p:nvSpPr>
          <p:spPr>
            <a:xfrm>
              <a:off x="613997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5"/>
            <p:cNvSpPr/>
            <p:nvPr/>
          </p:nvSpPr>
          <p:spPr>
            <a:xfrm>
              <a:off x="6160650" y="3791375"/>
              <a:ext cx="18300" cy="15650"/>
            </a:xfrm>
            <a:custGeom>
              <a:rect b="b" l="l" r="r" t="t"/>
              <a:pathLst>
                <a:path extrusionOk="0" h="626" w="732">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5"/>
            <p:cNvSpPr/>
            <p:nvPr/>
          </p:nvSpPr>
          <p:spPr>
            <a:xfrm>
              <a:off x="618662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5"/>
            <p:cNvSpPr/>
            <p:nvPr/>
          </p:nvSpPr>
          <p:spPr>
            <a:xfrm>
              <a:off x="62099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5"/>
            <p:cNvSpPr/>
            <p:nvPr/>
          </p:nvSpPr>
          <p:spPr>
            <a:xfrm>
              <a:off x="6233275" y="37913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5"/>
            <p:cNvSpPr/>
            <p:nvPr/>
          </p:nvSpPr>
          <p:spPr>
            <a:xfrm>
              <a:off x="625660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5"/>
            <p:cNvSpPr/>
            <p:nvPr/>
          </p:nvSpPr>
          <p:spPr>
            <a:xfrm>
              <a:off x="6279950" y="37913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5"/>
            <p:cNvSpPr/>
            <p:nvPr/>
          </p:nvSpPr>
          <p:spPr>
            <a:xfrm>
              <a:off x="630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5"/>
            <p:cNvSpPr/>
            <p:nvPr/>
          </p:nvSpPr>
          <p:spPr>
            <a:xfrm>
              <a:off x="6323950" y="3791375"/>
              <a:ext cx="18300" cy="15650"/>
            </a:xfrm>
            <a:custGeom>
              <a:rect b="b" l="l" r="r" t="t"/>
              <a:pathLst>
                <a:path extrusionOk="0" h="626" w="732">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5"/>
            <p:cNvSpPr/>
            <p:nvPr/>
          </p:nvSpPr>
          <p:spPr>
            <a:xfrm>
              <a:off x="6349900" y="37913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5"/>
            <p:cNvSpPr/>
            <p:nvPr/>
          </p:nvSpPr>
          <p:spPr>
            <a:xfrm>
              <a:off x="637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5"/>
            <p:cNvSpPr/>
            <p:nvPr/>
          </p:nvSpPr>
          <p:spPr>
            <a:xfrm>
              <a:off x="6186625" y="377137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5"/>
            <p:cNvSpPr/>
            <p:nvPr/>
          </p:nvSpPr>
          <p:spPr>
            <a:xfrm>
              <a:off x="62099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5"/>
            <p:cNvSpPr/>
            <p:nvPr/>
          </p:nvSpPr>
          <p:spPr>
            <a:xfrm>
              <a:off x="6233275" y="377137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5"/>
            <p:cNvSpPr/>
            <p:nvPr/>
          </p:nvSpPr>
          <p:spPr>
            <a:xfrm>
              <a:off x="625660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5"/>
            <p:cNvSpPr/>
            <p:nvPr/>
          </p:nvSpPr>
          <p:spPr>
            <a:xfrm>
              <a:off x="6279950" y="377137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5"/>
            <p:cNvSpPr/>
            <p:nvPr/>
          </p:nvSpPr>
          <p:spPr>
            <a:xfrm>
              <a:off x="63032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5"/>
            <p:cNvSpPr/>
            <p:nvPr/>
          </p:nvSpPr>
          <p:spPr>
            <a:xfrm>
              <a:off x="6323950" y="377137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5"/>
            <p:cNvSpPr/>
            <p:nvPr/>
          </p:nvSpPr>
          <p:spPr>
            <a:xfrm>
              <a:off x="613997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5"/>
            <p:cNvSpPr/>
            <p:nvPr/>
          </p:nvSpPr>
          <p:spPr>
            <a:xfrm>
              <a:off x="6160650" y="43917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5"/>
            <p:cNvSpPr/>
            <p:nvPr/>
          </p:nvSpPr>
          <p:spPr>
            <a:xfrm>
              <a:off x="618662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5"/>
            <p:cNvSpPr/>
            <p:nvPr/>
          </p:nvSpPr>
          <p:spPr>
            <a:xfrm>
              <a:off x="62099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5"/>
            <p:cNvSpPr/>
            <p:nvPr/>
          </p:nvSpPr>
          <p:spPr>
            <a:xfrm>
              <a:off x="6233275" y="43917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5"/>
            <p:cNvSpPr/>
            <p:nvPr/>
          </p:nvSpPr>
          <p:spPr>
            <a:xfrm>
              <a:off x="625660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5"/>
            <p:cNvSpPr/>
            <p:nvPr/>
          </p:nvSpPr>
          <p:spPr>
            <a:xfrm>
              <a:off x="6279950" y="43917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5"/>
            <p:cNvSpPr/>
            <p:nvPr/>
          </p:nvSpPr>
          <p:spPr>
            <a:xfrm>
              <a:off x="630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5"/>
            <p:cNvSpPr/>
            <p:nvPr/>
          </p:nvSpPr>
          <p:spPr>
            <a:xfrm>
              <a:off x="6323950" y="43917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5"/>
            <p:cNvSpPr/>
            <p:nvPr/>
          </p:nvSpPr>
          <p:spPr>
            <a:xfrm>
              <a:off x="6349900" y="43917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5"/>
            <p:cNvSpPr/>
            <p:nvPr/>
          </p:nvSpPr>
          <p:spPr>
            <a:xfrm>
              <a:off x="637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5"/>
            <p:cNvSpPr/>
            <p:nvPr/>
          </p:nvSpPr>
          <p:spPr>
            <a:xfrm>
              <a:off x="60933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5"/>
            <p:cNvSpPr/>
            <p:nvPr/>
          </p:nvSpPr>
          <p:spPr>
            <a:xfrm>
              <a:off x="61166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5"/>
            <p:cNvSpPr/>
            <p:nvPr/>
          </p:nvSpPr>
          <p:spPr>
            <a:xfrm>
              <a:off x="613997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5"/>
            <p:cNvSpPr/>
            <p:nvPr/>
          </p:nvSpPr>
          <p:spPr>
            <a:xfrm>
              <a:off x="6160650" y="4371750"/>
              <a:ext cx="18300" cy="15650"/>
            </a:xfrm>
            <a:custGeom>
              <a:rect b="b" l="l" r="r" t="t"/>
              <a:pathLst>
                <a:path extrusionOk="0" h="626" w="732">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5"/>
            <p:cNvSpPr/>
            <p:nvPr/>
          </p:nvSpPr>
          <p:spPr>
            <a:xfrm>
              <a:off x="61866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5"/>
            <p:cNvSpPr/>
            <p:nvPr/>
          </p:nvSpPr>
          <p:spPr>
            <a:xfrm>
              <a:off x="6186625" y="441175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5"/>
            <p:cNvSpPr/>
            <p:nvPr/>
          </p:nvSpPr>
          <p:spPr>
            <a:xfrm>
              <a:off x="62099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5"/>
            <p:cNvSpPr/>
            <p:nvPr/>
          </p:nvSpPr>
          <p:spPr>
            <a:xfrm>
              <a:off x="6233275" y="441175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5"/>
            <p:cNvSpPr/>
            <p:nvPr/>
          </p:nvSpPr>
          <p:spPr>
            <a:xfrm>
              <a:off x="625660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5"/>
            <p:cNvSpPr/>
            <p:nvPr/>
          </p:nvSpPr>
          <p:spPr>
            <a:xfrm>
              <a:off x="6279950" y="441175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5"/>
            <p:cNvSpPr/>
            <p:nvPr/>
          </p:nvSpPr>
          <p:spPr>
            <a:xfrm>
              <a:off x="63032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5"/>
            <p:cNvSpPr/>
            <p:nvPr/>
          </p:nvSpPr>
          <p:spPr>
            <a:xfrm>
              <a:off x="6323950" y="441175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5"/>
            <p:cNvSpPr/>
            <p:nvPr/>
          </p:nvSpPr>
          <p:spPr>
            <a:xfrm>
              <a:off x="62099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5"/>
            <p:cNvSpPr/>
            <p:nvPr/>
          </p:nvSpPr>
          <p:spPr>
            <a:xfrm>
              <a:off x="6233275" y="437172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5"/>
            <p:cNvSpPr/>
            <p:nvPr/>
          </p:nvSpPr>
          <p:spPr>
            <a:xfrm>
              <a:off x="62566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5"/>
            <p:cNvSpPr/>
            <p:nvPr/>
          </p:nvSpPr>
          <p:spPr>
            <a:xfrm>
              <a:off x="62799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5"/>
            <p:cNvSpPr/>
            <p:nvPr/>
          </p:nvSpPr>
          <p:spPr>
            <a:xfrm>
              <a:off x="630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5"/>
            <p:cNvSpPr/>
            <p:nvPr/>
          </p:nvSpPr>
          <p:spPr>
            <a:xfrm>
              <a:off x="6323950" y="43717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5"/>
            <p:cNvSpPr/>
            <p:nvPr/>
          </p:nvSpPr>
          <p:spPr>
            <a:xfrm>
              <a:off x="6349900" y="4371725"/>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5"/>
            <p:cNvSpPr/>
            <p:nvPr/>
          </p:nvSpPr>
          <p:spPr>
            <a:xfrm>
              <a:off x="637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5"/>
            <p:cNvSpPr/>
            <p:nvPr/>
          </p:nvSpPr>
          <p:spPr>
            <a:xfrm>
              <a:off x="6396600" y="4371725"/>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5"/>
            <p:cNvSpPr/>
            <p:nvPr/>
          </p:nvSpPr>
          <p:spPr>
            <a:xfrm>
              <a:off x="64199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5"/>
            <p:cNvSpPr/>
            <p:nvPr/>
          </p:nvSpPr>
          <p:spPr>
            <a:xfrm>
              <a:off x="6536550" y="4251675"/>
              <a:ext cx="15625" cy="15625"/>
            </a:xfrm>
            <a:custGeom>
              <a:rect b="b" l="l" r="r" t="t"/>
              <a:pathLst>
                <a:path extrusionOk="0" h="625" w="625">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5"/>
            <p:cNvSpPr/>
            <p:nvPr/>
          </p:nvSpPr>
          <p:spPr>
            <a:xfrm>
              <a:off x="6536550" y="423165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5"/>
            <p:cNvSpPr/>
            <p:nvPr/>
          </p:nvSpPr>
          <p:spPr>
            <a:xfrm>
              <a:off x="6536550" y="4211650"/>
              <a:ext cx="15625" cy="15600"/>
            </a:xfrm>
            <a:custGeom>
              <a:rect b="b" l="l" r="r" t="t"/>
              <a:pathLst>
                <a:path extrusionOk="0" h="624" w="625">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5"/>
            <p:cNvSpPr/>
            <p:nvPr/>
          </p:nvSpPr>
          <p:spPr>
            <a:xfrm>
              <a:off x="6559900"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5"/>
            <p:cNvSpPr/>
            <p:nvPr/>
          </p:nvSpPr>
          <p:spPr>
            <a:xfrm>
              <a:off x="6536550" y="419160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5"/>
            <p:cNvSpPr/>
            <p:nvPr/>
          </p:nvSpPr>
          <p:spPr>
            <a:xfrm>
              <a:off x="6559900"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5"/>
            <p:cNvSpPr/>
            <p:nvPr/>
          </p:nvSpPr>
          <p:spPr>
            <a:xfrm>
              <a:off x="6536550" y="4171600"/>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5"/>
            <p:cNvSpPr/>
            <p:nvPr/>
          </p:nvSpPr>
          <p:spPr>
            <a:xfrm>
              <a:off x="6559900"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5"/>
            <p:cNvSpPr/>
            <p:nvPr/>
          </p:nvSpPr>
          <p:spPr>
            <a:xfrm>
              <a:off x="6536550" y="415157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5"/>
            <p:cNvSpPr/>
            <p:nvPr/>
          </p:nvSpPr>
          <p:spPr>
            <a:xfrm>
              <a:off x="6559900"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5"/>
            <p:cNvSpPr/>
            <p:nvPr/>
          </p:nvSpPr>
          <p:spPr>
            <a:xfrm>
              <a:off x="6580575"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5"/>
            <p:cNvSpPr/>
            <p:nvPr/>
          </p:nvSpPr>
          <p:spPr>
            <a:xfrm>
              <a:off x="6536550" y="4131575"/>
              <a:ext cx="15625" cy="15625"/>
            </a:xfrm>
            <a:custGeom>
              <a:rect b="b" l="l" r="r" t="t"/>
              <a:pathLst>
                <a:path extrusionOk="0" h="625" w="625">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5"/>
            <p:cNvSpPr/>
            <p:nvPr/>
          </p:nvSpPr>
          <p:spPr>
            <a:xfrm>
              <a:off x="6559900"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5"/>
            <p:cNvSpPr/>
            <p:nvPr/>
          </p:nvSpPr>
          <p:spPr>
            <a:xfrm>
              <a:off x="6580575"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5"/>
            <p:cNvSpPr/>
            <p:nvPr/>
          </p:nvSpPr>
          <p:spPr>
            <a:xfrm>
              <a:off x="6536550" y="4111575"/>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5"/>
            <p:cNvSpPr/>
            <p:nvPr/>
          </p:nvSpPr>
          <p:spPr>
            <a:xfrm>
              <a:off x="6559900"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5"/>
            <p:cNvSpPr/>
            <p:nvPr/>
          </p:nvSpPr>
          <p:spPr>
            <a:xfrm>
              <a:off x="6580575"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5"/>
            <p:cNvSpPr/>
            <p:nvPr/>
          </p:nvSpPr>
          <p:spPr>
            <a:xfrm>
              <a:off x="6536550" y="4091550"/>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5"/>
            <p:cNvSpPr/>
            <p:nvPr/>
          </p:nvSpPr>
          <p:spPr>
            <a:xfrm>
              <a:off x="6559900"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5"/>
            <p:cNvSpPr/>
            <p:nvPr/>
          </p:nvSpPr>
          <p:spPr>
            <a:xfrm>
              <a:off x="6580575"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5"/>
            <p:cNvSpPr/>
            <p:nvPr/>
          </p:nvSpPr>
          <p:spPr>
            <a:xfrm>
              <a:off x="6536550" y="4071550"/>
              <a:ext cx="15625" cy="15625"/>
            </a:xfrm>
            <a:custGeom>
              <a:rect b="b" l="l" r="r" t="t"/>
              <a:pathLst>
                <a:path extrusionOk="0" h="625" w="625">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5"/>
            <p:cNvSpPr/>
            <p:nvPr/>
          </p:nvSpPr>
          <p:spPr>
            <a:xfrm>
              <a:off x="6559900"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5"/>
            <p:cNvSpPr/>
            <p:nvPr/>
          </p:nvSpPr>
          <p:spPr>
            <a:xfrm>
              <a:off x="6580575" y="4071550"/>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5"/>
            <p:cNvSpPr/>
            <p:nvPr/>
          </p:nvSpPr>
          <p:spPr>
            <a:xfrm>
              <a:off x="6536550" y="4051525"/>
              <a:ext cx="15625" cy="15650"/>
            </a:xfrm>
            <a:custGeom>
              <a:rect b="b" l="l" r="r" t="t"/>
              <a:pathLst>
                <a:path extrusionOk="0" h="626" w="625">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5"/>
            <p:cNvSpPr/>
            <p:nvPr/>
          </p:nvSpPr>
          <p:spPr>
            <a:xfrm>
              <a:off x="6559900"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5"/>
            <p:cNvSpPr/>
            <p:nvPr/>
          </p:nvSpPr>
          <p:spPr>
            <a:xfrm>
              <a:off x="6580600" y="4051525"/>
              <a:ext cx="18225" cy="15650"/>
            </a:xfrm>
            <a:custGeom>
              <a:rect b="b" l="l" r="r" t="t"/>
              <a:pathLst>
                <a:path extrusionOk="0" h="626" w="729">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5"/>
            <p:cNvSpPr/>
            <p:nvPr/>
          </p:nvSpPr>
          <p:spPr>
            <a:xfrm>
              <a:off x="6536550" y="403152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5"/>
            <p:cNvSpPr/>
            <p:nvPr/>
          </p:nvSpPr>
          <p:spPr>
            <a:xfrm>
              <a:off x="6559900"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5"/>
            <p:cNvSpPr/>
            <p:nvPr/>
          </p:nvSpPr>
          <p:spPr>
            <a:xfrm>
              <a:off x="6580575"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5"/>
            <p:cNvSpPr/>
            <p:nvPr/>
          </p:nvSpPr>
          <p:spPr>
            <a:xfrm>
              <a:off x="6536550" y="4011525"/>
              <a:ext cx="15625" cy="15625"/>
            </a:xfrm>
            <a:custGeom>
              <a:rect b="b" l="l" r="r" t="t"/>
              <a:pathLst>
                <a:path extrusionOk="0" h="625" w="625">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5"/>
            <p:cNvSpPr/>
            <p:nvPr/>
          </p:nvSpPr>
          <p:spPr>
            <a:xfrm>
              <a:off x="6559900"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5"/>
            <p:cNvSpPr/>
            <p:nvPr/>
          </p:nvSpPr>
          <p:spPr>
            <a:xfrm>
              <a:off x="6536550" y="399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5"/>
            <p:cNvSpPr/>
            <p:nvPr/>
          </p:nvSpPr>
          <p:spPr>
            <a:xfrm>
              <a:off x="6559900"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5"/>
            <p:cNvSpPr/>
            <p:nvPr/>
          </p:nvSpPr>
          <p:spPr>
            <a:xfrm>
              <a:off x="6536550" y="397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5"/>
            <p:cNvSpPr/>
            <p:nvPr/>
          </p:nvSpPr>
          <p:spPr>
            <a:xfrm>
              <a:off x="6559900"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5"/>
            <p:cNvSpPr/>
            <p:nvPr/>
          </p:nvSpPr>
          <p:spPr>
            <a:xfrm>
              <a:off x="6536550" y="395145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5"/>
            <p:cNvSpPr/>
            <p:nvPr/>
          </p:nvSpPr>
          <p:spPr>
            <a:xfrm>
              <a:off x="6536550" y="3931450"/>
              <a:ext cx="15625" cy="15625"/>
            </a:xfrm>
            <a:custGeom>
              <a:rect b="b" l="l" r="r" t="t"/>
              <a:pathLst>
                <a:path extrusionOk="0" h="625" w="625">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ONE_COLUMN_TEXT_3">
    <p:spTree>
      <p:nvGrpSpPr>
        <p:cNvPr id="7864" name="Shape 7864"/>
        <p:cNvGrpSpPr/>
        <p:nvPr/>
      </p:nvGrpSpPr>
      <p:grpSpPr>
        <a:xfrm>
          <a:off x="0" y="0"/>
          <a:ext cx="0" cy="0"/>
          <a:chOff x="0" y="0"/>
          <a:chExt cx="0" cy="0"/>
        </a:xfrm>
      </p:grpSpPr>
      <p:sp>
        <p:nvSpPr>
          <p:cNvPr id="7865" name="Google Shape;7865;p26"/>
          <p:cNvSpPr txBox="1"/>
          <p:nvPr>
            <p:ph type="title"/>
          </p:nvPr>
        </p:nvSpPr>
        <p:spPr>
          <a:xfrm>
            <a:off x="5867050" y="16640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600"/>
              <a:buNone/>
              <a:defRPr sz="1600">
                <a:solidFill>
                  <a:schemeClr val="accent1"/>
                </a:solidFill>
              </a:defRPr>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p:txBody>
      </p:sp>
      <p:sp>
        <p:nvSpPr>
          <p:cNvPr id="7866" name="Google Shape;7866;p26"/>
          <p:cNvSpPr txBox="1"/>
          <p:nvPr>
            <p:ph idx="1" type="body"/>
          </p:nvPr>
        </p:nvSpPr>
        <p:spPr>
          <a:xfrm>
            <a:off x="5867050" y="2498000"/>
            <a:ext cx="2345700" cy="1629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867" name="Google Shape;7867;p26"/>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868" name="Google Shape;7868;p26"/>
          <p:cNvSpPr/>
          <p:nvPr/>
        </p:nvSpPr>
        <p:spPr>
          <a:xfrm rot="10800000">
            <a:off x="-657296" y="369797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6"/>
          <p:cNvSpPr/>
          <p:nvPr/>
        </p:nvSpPr>
        <p:spPr>
          <a:xfrm rot="10800000">
            <a:off x="-49005" y="399000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26"/>
          <p:cNvGrpSpPr/>
          <p:nvPr/>
        </p:nvGrpSpPr>
        <p:grpSpPr>
          <a:xfrm rot="10800000">
            <a:off x="8480754" y="3456890"/>
            <a:ext cx="274836" cy="1611920"/>
            <a:chOff x="4769975" y="2151700"/>
            <a:chExt cx="149100" cy="874475"/>
          </a:xfrm>
        </p:grpSpPr>
        <p:sp>
          <p:nvSpPr>
            <p:cNvPr id="7871" name="Google Shape;7871;p26"/>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6"/>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6"/>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6"/>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6"/>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6"/>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6"/>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6"/>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6"/>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6"/>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6"/>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6"/>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6"/>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6"/>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6"/>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6"/>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6"/>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6"/>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6"/>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6"/>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6"/>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6"/>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6"/>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6"/>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6"/>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6"/>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6"/>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6"/>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6"/>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6"/>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6"/>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6"/>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6"/>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26"/>
          <p:cNvGrpSpPr/>
          <p:nvPr/>
        </p:nvGrpSpPr>
        <p:grpSpPr>
          <a:xfrm rot="10800000">
            <a:off x="-657303" y="2160074"/>
            <a:ext cx="1299260" cy="1296418"/>
            <a:chOff x="6378300" y="2596400"/>
            <a:chExt cx="754375" cy="752725"/>
          </a:xfrm>
        </p:grpSpPr>
        <p:sp>
          <p:nvSpPr>
            <p:cNvPr id="7905" name="Google Shape;7905;p26"/>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6"/>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6"/>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6"/>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6"/>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6"/>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6"/>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6"/>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6"/>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6"/>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6"/>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6"/>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6"/>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6"/>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6"/>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6"/>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6"/>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6"/>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6"/>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6"/>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6"/>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6"/>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6"/>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6"/>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6"/>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6"/>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6"/>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6"/>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6"/>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6"/>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6"/>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6"/>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6"/>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6"/>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6"/>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6"/>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6"/>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6"/>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6"/>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6"/>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6"/>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6"/>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6"/>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6"/>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6"/>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6"/>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6"/>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6"/>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6"/>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6"/>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6"/>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6"/>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6"/>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6"/>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6"/>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6"/>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6"/>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6"/>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6"/>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6"/>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6"/>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6"/>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6"/>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6"/>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6"/>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6"/>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6"/>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6"/>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6"/>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6"/>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6"/>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6"/>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6"/>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6"/>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6"/>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6"/>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6"/>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6"/>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6"/>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6"/>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6"/>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6"/>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6"/>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6"/>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6"/>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6"/>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6"/>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6"/>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6"/>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6"/>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6"/>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6"/>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6"/>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6"/>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6"/>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6"/>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6"/>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6"/>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6"/>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6"/>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6"/>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6"/>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6"/>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6"/>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6"/>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6"/>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6"/>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6"/>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6"/>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6"/>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6"/>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6"/>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6"/>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6"/>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6"/>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6"/>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6"/>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6"/>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6"/>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6"/>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6"/>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6"/>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6"/>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6"/>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6"/>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6"/>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6"/>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6"/>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6"/>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6"/>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6"/>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6"/>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6"/>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6"/>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6"/>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6"/>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6"/>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6"/>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6"/>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6"/>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6"/>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6"/>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6"/>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6"/>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6"/>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6"/>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6"/>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6"/>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6"/>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6"/>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6"/>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6"/>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6"/>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6"/>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6"/>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6"/>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6"/>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6"/>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6"/>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6"/>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6"/>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6"/>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6"/>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6"/>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6"/>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6"/>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6"/>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6"/>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6"/>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6"/>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6"/>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6"/>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6"/>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6"/>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6"/>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6"/>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6"/>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6"/>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6"/>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6"/>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6"/>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6"/>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7" name="Google Shape;8087;p26"/>
          <p:cNvSpPr/>
          <p:nvPr/>
        </p:nvSpPr>
        <p:spPr>
          <a:xfrm rot="10800000">
            <a:off x="257922" y="28242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6"/>
          <p:cNvSpPr/>
          <p:nvPr/>
        </p:nvSpPr>
        <p:spPr>
          <a:xfrm>
            <a:off x="-559615" y="497471"/>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6"/>
          <p:cNvSpPr/>
          <p:nvPr/>
        </p:nvSpPr>
        <p:spPr>
          <a:xfrm rot="10800000">
            <a:off x="8675045" y="818178"/>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AND_BODY_2">
    <p:spTree>
      <p:nvGrpSpPr>
        <p:cNvPr id="8090" name="Shape 8090"/>
        <p:cNvGrpSpPr/>
        <p:nvPr/>
      </p:nvGrpSpPr>
      <p:grpSpPr>
        <a:xfrm>
          <a:off x="0" y="0"/>
          <a:ext cx="0" cy="0"/>
          <a:chOff x="0" y="0"/>
          <a:chExt cx="0" cy="0"/>
        </a:xfrm>
      </p:grpSpPr>
      <p:sp>
        <p:nvSpPr>
          <p:cNvPr id="8091" name="Google Shape;8091;p27"/>
          <p:cNvSpPr txBox="1"/>
          <p:nvPr>
            <p:ph type="title"/>
          </p:nvPr>
        </p:nvSpPr>
        <p:spPr>
          <a:xfrm>
            <a:off x="2759550" y="955800"/>
            <a:ext cx="3624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Font typeface="Poppins"/>
              <a:buNone/>
              <a:defRPr b="1" sz="4800">
                <a:latin typeface="Poppins"/>
                <a:ea typeface="Poppins"/>
                <a:cs typeface="Poppins"/>
                <a:sym typeface="Poppins"/>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8092" name="Google Shape;8092;p27"/>
          <p:cNvSpPr txBox="1"/>
          <p:nvPr>
            <p:ph idx="1" type="body"/>
          </p:nvPr>
        </p:nvSpPr>
        <p:spPr>
          <a:xfrm>
            <a:off x="2919900" y="1675950"/>
            <a:ext cx="3304200" cy="1407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8093" name="Google Shape;8093;p27"/>
          <p:cNvSpPr/>
          <p:nvPr/>
        </p:nvSpPr>
        <p:spPr>
          <a:xfrm>
            <a:off x="-152400" y="-56425"/>
            <a:ext cx="1712100" cy="519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7"/>
          <p:cNvSpPr/>
          <p:nvPr/>
        </p:nvSpPr>
        <p:spPr>
          <a:xfrm rot="10800000">
            <a:off x="-543631" y="3847067"/>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7"/>
          <p:cNvSpPr/>
          <p:nvPr/>
        </p:nvSpPr>
        <p:spPr>
          <a:xfrm rot="10800000">
            <a:off x="-581096" y="341002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7"/>
          <p:cNvSpPr/>
          <p:nvPr/>
        </p:nvSpPr>
        <p:spPr>
          <a:xfrm rot="10800000">
            <a:off x="27195" y="370205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7" name="Google Shape;8097;p27"/>
          <p:cNvGrpSpPr/>
          <p:nvPr/>
        </p:nvGrpSpPr>
        <p:grpSpPr>
          <a:xfrm rot="10800000">
            <a:off x="917904" y="2836990"/>
            <a:ext cx="274836" cy="1611920"/>
            <a:chOff x="4769975" y="2151700"/>
            <a:chExt cx="149100" cy="874475"/>
          </a:xfrm>
        </p:grpSpPr>
        <p:sp>
          <p:nvSpPr>
            <p:cNvPr id="8098" name="Google Shape;8098;p27"/>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7"/>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7"/>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7"/>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7"/>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7"/>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7"/>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7"/>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7"/>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7"/>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7"/>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7"/>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7"/>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7"/>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7"/>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7"/>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7"/>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7"/>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7"/>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7"/>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7"/>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7"/>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7"/>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7"/>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7"/>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7"/>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7"/>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7"/>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7"/>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7"/>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7"/>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7"/>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7"/>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1" name="Google Shape;8131;p27"/>
          <p:cNvSpPr/>
          <p:nvPr/>
        </p:nvSpPr>
        <p:spPr>
          <a:xfrm rot="10800000">
            <a:off x="-1096900" y="118401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7"/>
          <p:cNvSpPr/>
          <p:nvPr/>
        </p:nvSpPr>
        <p:spPr>
          <a:xfrm rot="10800000">
            <a:off x="-1130952" y="1170377"/>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7"/>
          <p:cNvSpPr/>
          <p:nvPr/>
        </p:nvSpPr>
        <p:spPr>
          <a:xfrm rot="10800000">
            <a:off x="-793168" y="1487749"/>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4" name="Google Shape;8134;p27"/>
          <p:cNvGrpSpPr/>
          <p:nvPr/>
        </p:nvGrpSpPr>
        <p:grpSpPr>
          <a:xfrm rot="10800000">
            <a:off x="-717753" y="1564574"/>
            <a:ext cx="1299260" cy="1296418"/>
            <a:chOff x="6378300" y="2596400"/>
            <a:chExt cx="754375" cy="752725"/>
          </a:xfrm>
        </p:grpSpPr>
        <p:sp>
          <p:nvSpPr>
            <p:cNvPr id="8135" name="Google Shape;8135;p27"/>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7"/>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7"/>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7"/>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7"/>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7"/>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7"/>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7"/>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7"/>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7"/>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7"/>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7"/>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7"/>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7"/>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7"/>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7"/>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7"/>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7"/>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7"/>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7"/>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7"/>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7"/>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7"/>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7"/>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7"/>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7"/>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7"/>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7"/>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7"/>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7"/>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7"/>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7"/>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7"/>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7"/>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7"/>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7"/>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7"/>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7"/>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7"/>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7"/>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7"/>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7"/>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7"/>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7"/>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7"/>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7"/>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7"/>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7"/>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7"/>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7"/>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7"/>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7"/>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7"/>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7"/>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7"/>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7"/>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7"/>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7"/>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7"/>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7"/>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7"/>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7"/>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7"/>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7"/>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7"/>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7"/>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7"/>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7"/>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7"/>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7"/>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7"/>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7"/>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7"/>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7"/>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7"/>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7"/>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7"/>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7"/>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7"/>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7"/>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7"/>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7"/>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7"/>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7"/>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7"/>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7"/>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7"/>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7"/>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7"/>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7"/>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7"/>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7"/>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7"/>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7"/>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7"/>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7"/>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7"/>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7"/>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7"/>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7"/>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7"/>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7"/>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7"/>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7"/>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7"/>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7"/>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7"/>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7"/>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7"/>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7"/>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7"/>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7"/>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7"/>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7"/>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7"/>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7"/>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7"/>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7"/>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7"/>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7"/>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7"/>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7"/>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7"/>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7"/>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7"/>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7"/>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7"/>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7"/>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7"/>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7"/>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7"/>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7"/>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7"/>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7"/>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7"/>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7"/>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7"/>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7"/>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7"/>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7"/>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7"/>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7"/>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7"/>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7"/>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7"/>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7"/>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7"/>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7"/>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7"/>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7"/>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7"/>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7"/>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7"/>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7"/>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7"/>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7"/>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7"/>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7"/>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7"/>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7"/>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7"/>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7"/>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7"/>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7"/>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7"/>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7"/>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7"/>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7"/>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7"/>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7"/>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7"/>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7"/>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7"/>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7"/>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7"/>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7"/>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7"/>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7"/>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7"/>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7"/>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7"/>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7"/>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27"/>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7"/>
          <p:cNvSpPr/>
          <p:nvPr/>
        </p:nvSpPr>
        <p:spPr>
          <a:xfrm>
            <a:off x="171122" y="-4"/>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7"/>
          <p:cNvSpPr/>
          <p:nvPr/>
        </p:nvSpPr>
        <p:spPr>
          <a:xfrm>
            <a:off x="7584300" y="-56400"/>
            <a:ext cx="1712100" cy="519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7"/>
          <p:cNvSpPr/>
          <p:nvPr/>
        </p:nvSpPr>
        <p:spPr>
          <a:xfrm>
            <a:off x="8051123" y="4308011"/>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7"/>
          <p:cNvSpPr/>
          <p:nvPr/>
        </p:nvSpPr>
        <p:spPr>
          <a:xfrm>
            <a:off x="7916975" y="417426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7"/>
          <p:cNvSpPr/>
          <p:nvPr/>
        </p:nvSpPr>
        <p:spPr>
          <a:xfrm>
            <a:off x="8569037" y="4572713"/>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7"/>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7"/>
          <p:cNvSpPr/>
          <p:nvPr/>
        </p:nvSpPr>
        <p:spPr>
          <a:xfrm>
            <a:off x="8594997" y="2213741"/>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5" name="Google Shape;8325;p27"/>
          <p:cNvGrpSpPr/>
          <p:nvPr/>
        </p:nvGrpSpPr>
        <p:grpSpPr>
          <a:xfrm>
            <a:off x="8552455" y="2981231"/>
            <a:ext cx="1019815" cy="944312"/>
            <a:chOff x="2113525" y="2880575"/>
            <a:chExt cx="609500" cy="564375"/>
          </a:xfrm>
        </p:grpSpPr>
        <p:sp>
          <p:nvSpPr>
            <p:cNvPr id="8326" name="Google Shape;8326;p27"/>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7"/>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7"/>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7"/>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27"/>
          <p:cNvGrpSpPr/>
          <p:nvPr/>
        </p:nvGrpSpPr>
        <p:grpSpPr>
          <a:xfrm>
            <a:off x="8098774" y="1820192"/>
            <a:ext cx="349968" cy="2052568"/>
            <a:chOff x="1037125" y="2236325"/>
            <a:chExt cx="149100" cy="874475"/>
          </a:xfrm>
        </p:grpSpPr>
        <p:sp>
          <p:nvSpPr>
            <p:cNvPr id="8331" name="Google Shape;8331;p27"/>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7"/>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7"/>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7"/>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7"/>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7"/>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7"/>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7"/>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7"/>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7"/>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7"/>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7"/>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7"/>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7"/>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7"/>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7"/>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7"/>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7"/>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7"/>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7"/>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7"/>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7"/>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7"/>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7"/>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7"/>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7"/>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7"/>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7"/>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7"/>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7"/>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7"/>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7"/>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7"/>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7"/>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7"/>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7"/>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7" name="Google Shape;8367;p27"/>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7"/>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9" name="Google Shape;8369;p27"/>
          <p:cNvGrpSpPr/>
          <p:nvPr/>
        </p:nvGrpSpPr>
        <p:grpSpPr>
          <a:xfrm>
            <a:off x="8471164" y="-89812"/>
            <a:ext cx="1236640" cy="1210852"/>
            <a:chOff x="236475" y="527300"/>
            <a:chExt cx="1124525" cy="1101075"/>
          </a:xfrm>
        </p:grpSpPr>
        <p:sp>
          <p:nvSpPr>
            <p:cNvPr id="8370" name="Google Shape;8370;p27"/>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7"/>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7"/>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7"/>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7"/>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7"/>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7"/>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7"/>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7"/>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7"/>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7"/>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7"/>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7"/>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7"/>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7"/>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7"/>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7"/>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7"/>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7"/>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7"/>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7"/>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7"/>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7"/>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7"/>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7"/>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7"/>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7"/>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7"/>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7"/>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7"/>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7"/>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7"/>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7"/>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7"/>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7"/>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7"/>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7"/>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7"/>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7"/>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7"/>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7"/>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7"/>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7"/>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7"/>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7"/>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7"/>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7"/>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7"/>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7"/>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7"/>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7"/>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7"/>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7"/>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7"/>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7"/>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7"/>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7"/>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7"/>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7"/>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7"/>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7"/>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7"/>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7"/>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7"/>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7"/>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7"/>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7"/>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7"/>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7"/>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7"/>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7"/>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7"/>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7"/>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7"/>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7"/>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7"/>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7"/>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7"/>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7"/>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7"/>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7"/>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7"/>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7"/>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7"/>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7"/>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7"/>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7"/>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7"/>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7"/>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7"/>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7"/>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7"/>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7"/>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7"/>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7"/>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7"/>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7"/>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7"/>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7"/>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7"/>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7"/>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7"/>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7"/>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7"/>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7"/>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7"/>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7"/>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7"/>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7"/>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7"/>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7"/>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7"/>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7"/>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7"/>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7"/>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7"/>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7"/>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7"/>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7"/>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7"/>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7"/>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7"/>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7"/>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7"/>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7"/>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7"/>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7"/>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7"/>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7"/>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7"/>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7"/>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7"/>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7"/>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7"/>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7"/>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7"/>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7"/>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7"/>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7"/>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7"/>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7"/>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7"/>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7"/>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7"/>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7"/>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7"/>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7"/>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7"/>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7"/>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7"/>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7"/>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7"/>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7"/>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7"/>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7"/>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7"/>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7"/>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7"/>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7"/>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7"/>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7"/>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7"/>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7"/>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7"/>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7"/>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7"/>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7"/>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7"/>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7"/>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7"/>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7"/>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7"/>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7"/>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7"/>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7"/>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7"/>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7"/>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7"/>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7"/>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7"/>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7"/>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7"/>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7"/>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7"/>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7"/>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7"/>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7"/>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7"/>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7"/>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7"/>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7"/>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7"/>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7"/>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7"/>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7"/>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7"/>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7"/>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7"/>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7"/>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7"/>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7"/>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7"/>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7"/>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7"/>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7"/>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7"/>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7"/>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7"/>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7"/>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7"/>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7"/>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7"/>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7"/>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7"/>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7"/>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7"/>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7"/>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7"/>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7"/>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7"/>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7"/>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7"/>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7"/>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7"/>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7"/>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7"/>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7"/>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7"/>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7"/>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7"/>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7"/>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7"/>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7"/>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7"/>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7"/>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7"/>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7"/>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7"/>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7"/>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7"/>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7"/>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7"/>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7"/>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7"/>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7"/>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7"/>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7"/>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7"/>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7"/>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7"/>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7"/>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7"/>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7"/>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7"/>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7"/>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7"/>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7"/>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7"/>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7"/>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7"/>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7"/>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7"/>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7"/>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7"/>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7"/>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7"/>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7"/>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7"/>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7"/>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7"/>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7"/>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7"/>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7"/>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7"/>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7"/>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7"/>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7"/>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7"/>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7"/>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7"/>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7"/>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7"/>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7"/>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7"/>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7"/>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7"/>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7"/>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7"/>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7"/>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7"/>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7"/>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7"/>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7"/>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7"/>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7"/>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7"/>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7"/>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7"/>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7"/>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7"/>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7"/>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7"/>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7"/>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7"/>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7"/>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7"/>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7"/>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7"/>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7"/>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7"/>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7"/>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7"/>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7"/>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7"/>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7"/>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7"/>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7"/>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7"/>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7"/>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7"/>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7"/>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7"/>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7"/>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7"/>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7"/>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7"/>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7"/>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7"/>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7"/>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7"/>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7"/>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7"/>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7"/>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7"/>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7"/>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7"/>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7"/>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7"/>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7"/>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7"/>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7"/>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7"/>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7"/>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7"/>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7"/>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7"/>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7"/>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7"/>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7"/>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7"/>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7"/>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7"/>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7"/>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7"/>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7"/>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7"/>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7"/>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7"/>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7"/>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7"/>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7"/>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7"/>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7"/>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7"/>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7"/>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7"/>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7"/>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7"/>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7"/>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7"/>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7"/>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7"/>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7"/>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7"/>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7"/>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7"/>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7"/>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7"/>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7"/>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7"/>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7"/>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7"/>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7"/>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7"/>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7"/>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7"/>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7"/>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7"/>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7"/>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7"/>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7"/>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7"/>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7"/>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7"/>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7"/>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7"/>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7"/>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7"/>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7"/>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7"/>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7"/>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7"/>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7"/>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7"/>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7"/>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7"/>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7"/>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7"/>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7"/>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7"/>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7"/>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7"/>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7"/>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7"/>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7"/>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7"/>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7"/>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7"/>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7"/>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7"/>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7"/>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7"/>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7"/>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7"/>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7"/>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7"/>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7"/>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7"/>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7"/>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7"/>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7"/>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7"/>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7"/>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7"/>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7"/>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7"/>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7"/>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7"/>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7"/>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7"/>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7"/>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7"/>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7"/>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7"/>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7"/>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7"/>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7"/>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7"/>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7"/>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7"/>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7"/>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7"/>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7"/>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7"/>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7"/>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7"/>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7"/>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7"/>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7"/>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7"/>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7"/>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7"/>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7"/>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7"/>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7"/>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7"/>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7"/>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7"/>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7"/>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7"/>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7"/>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7"/>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7"/>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7"/>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7"/>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7"/>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7"/>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7"/>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7"/>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7"/>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7"/>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7"/>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7"/>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7"/>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7"/>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7"/>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7"/>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7"/>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7"/>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7"/>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7"/>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7"/>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7"/>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7"/>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7"/>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7"/>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7"/>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7"/>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7"/>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7"/>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7"/>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7"/>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7"/>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7"/>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7"/>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7"/>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7"/>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7"/>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7"/>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7"/>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7"/>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7"/>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7"/>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7"/>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7"/>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7"/>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7"/>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7"/>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7"/>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7"/>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7"/>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7"/>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7"/>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7"/>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7"/>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7"/>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7"/>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7"/>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7"/>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7"/>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7"/>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7"/>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7"/>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7"/>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7"/>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7"/>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7"/>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7"/>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7"/>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7"/>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7"/>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7"/>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7"/>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7"/>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7"/>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7"/>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7"/>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7"/>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7"/>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7"/>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7"/>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7"/>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7"/>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7"/>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7"/>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7"/>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7"/>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7"/>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7"/>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7"/>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7"/>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7"/>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7"/>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7"/>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7"/>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7"/>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7"/>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7"/>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7"/>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7"/>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7"/>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7"/>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7"/>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7"/>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7"/>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7"/>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7"/>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7"/>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7"/>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7"/>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7"/>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7"/>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7"/>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7"/>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7"/>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7"/>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7"/>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7"/>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7"/>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7"/>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7"/>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7"/>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7"/>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7"/>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7"/>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7"/>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7"/>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7"/>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7"/>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7"/>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7"/>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7"/>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7"/>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7"/>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7"/>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7"/>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7"/>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7"/>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7"/>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7"/>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7"/>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7"/>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7"/>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7"/>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7"/>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7"/>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7"/>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7"/>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7"/>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7"/>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7"/>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7"/>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7"/>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7"/>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7"/>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7"/>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7"/>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7"/>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7"/>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7"/>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7"/>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7"/>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7"/>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7"/>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7"/>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7"/>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7"/>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7"/>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7"/>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7"/>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7"/>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7"/>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7"/>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7"/>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7"/>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7"/>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7"/>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7"/>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7"/>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7"/>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7"/>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7"/>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7"/>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7"/>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7"/>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7"/>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7"/>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7"/>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7"/>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7"/>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7"/>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7"/>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7"/>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7"/>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7"/>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7"/>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7"/>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7"/>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7"/>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7"/>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7"/>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7"/>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7"/>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7"/>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7"/>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7"/>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7"/>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7"/>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7"/>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7"/>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7"/>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7"/>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7"/>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7"/>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7"/>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7"/>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7"/>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7"/>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7"/>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7"/>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7"/>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7"/>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7"/>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7"/>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7"/>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7"/>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7"/>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7"/>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7"/>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7"/>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7"/>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7"/>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7"/>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7"/>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7"/>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7"/>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7"/>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7"/>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7"/>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7"/>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7"/>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7"/>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7"/>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7"/>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7"/>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7"/>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7"/>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7"/>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7"/>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7"/>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7"/>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7"/>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7"/>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7"/>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7"/>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7"/>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7"/>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7"/>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7"/>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7"/>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7"/>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7"/>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7"/>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7"/>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4" name="Google Shape;9104;p27"/>
          <p:cNvSpPr txBox="1"/>
          <p:nvPr/>
        </p:nvSpPr>
        <p:spPr>
          <a:xfrm>
            <a:off x="2987700" y="3638625"/>
            <a:ext cx="31686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accent2"/>
                </a:solidFill>
                <a:latin typeface="Poppins Light"/>
                <a:ea typeface="Poppins Light"/>
                <a:cs typeface="Poppins Light"/>
                <a:sym typeface="Poppins Light"/>
              </a:rPr>
              <a:t>CREDITS: This presentation template was created by </a:t>
            </a:r>
            <a:r>
              <a:rPr lang="en" sz="1000">
                <a:solidFill>
                  <a:schemeClr val="accent2"/>
                </a:solidFill>
                <a:uFill>
                  <a:noFill/>
                </a:uFill>
                <a:latin typeface="Poppins Light"/>
                <a:ea typeface="Poppins Light"/>
                <a:cs typeface="Poppins Light"/>
                <a:sym typeface="Poppins Light"/>
                <a:hlinkClick r:id="rId2">
                  <a:extLst>
                    <a:ext uri="{A12FA001-AC4F-418D-AE19-62706E023703}">
                      <ahyp:hlinkClr val="tx"/>
                    </a:ext>
                  </a:extLst>
                </a:hlinkClick>
              </a:rPr>
              <a:t>Slidesgo</a:t>
            </a:r>
            <a:r>
              <a:rPr lang="en" sz="1000">
                <a:solidFill>
                  <a:schemeClr val="accent2"/>
                </a:solidFill>
                <a:latin typeface="Poppins Light"/>
                <a:ea typeface="Poppins Light"/>
                <a:cs typeface="Poppins Light"/>
                <a:sym typeface="Poppins Light"/>
              </a:rPr>
              <a:t>, including icons by </a:t>
            </a:r>
            <a:r>
              <a:rPr lang="en" sz="1000">
                <a:solidFill>
                  <a:schemeClr val="accent2"/>
                </a:solidFill>
                <a:uFill>
                  <a:noFill/>
                </a:uFill>
                <a:latin typeface="Poppins Light"/>
                <a:ea typeface="Poppins Light"/>
                <a:cs typeface="Poppins Light"/>
                <a:sym typeface="Poppins Light"/>
                <a:hlinkClick r:id="rId3">
                  <a:extLst>
                    <a:ext uri="{A12FA001-AC4F-418D-AE19-62706E023703}">
                      <ahyp:hlinkClr val="tx"/>
                    </a:ext>
                  </a:extLst>
                </a:hlinkClick>
              </a:rPr>
              <a:t>Flaticon</a:t>
            </a:r>
            <a:r>
              <a:rPr lang="en" sz="1000">
                <a:solidFill>
                  <a:schemeClr val="accent2"/>
                </a:solidFill>
                <a:latin typeface="Poppins Light"/>
                <a:ea typeface="Poppins Light"/>
                <a:cs typeface="Poppins Light"/>
                <a:sym typeface="Poppins Light"/>
              </a:rPr>
              <a:t>, and infographics &amp; images by </a:t>
            </a:r>
            <a:r>
              <a:rPr lang="en" sz="1000">
                <a:solidFill>
                  <a:schemeClr val="accent2"/>
                </a:solidFill>
                <a:uFill>
                  <a:noFill/>
                </a:uFill>
                <a:latin typeface="Poppins Light"/>
                <a:ea typeface="Poppins Light"/>
                <a:cs typeface="Poppins Light"/>
                <a:sym typeface="Poppins Light"/>
                <a:hlinkClick r:id="rId4">
                  <a:extLst>
                    <a:ext uri="{A12FA001-AC4F-418D-AE19-62706E023703}">
                      <ahyp:hlinkClr val="tx"/>
                    </a:ext>
                  </a:extLst>
                </a:hlinkClick>
              </a:rPr>
              <a:t>Freepik</a:t>
            </a:r>
            <a:r>
              <a:rPr lang="en" sz="1000">
                <a:solidFill>
                  <a:schemeClr val="accent2"/>
                </a:solidFill>
                <a:latin typeface="Poppins Light"/>
                <a:ea typeface="Poppins Light"/>
                <a:cs typeface="Poppins Light"/>
                <a:sym typeface="Poppins Light"/>
              </a:rPr>
              <a:t>. </a:t>
            </a:r>
            <a:endParaRPr sz="1000">
              <a:solidFill>
                <a:schemeClr val="accent2"/>
              </a:solidFill>
              <a:latin typeface="Poppins Light"/>
              <a:ea typeface="Poppins Light"/>
              <a:cs typeface="Poppins Light"/>
              <a:sym typeface="Poppins Light"/>
            </a:endParaRPr>
          </a:p>
          <a:p>
            <a:pPr indent="0" lvl="0" marL="0" rtl="0" algn="ctr">
              <a:spcBef>
                <a:spcPts val="300"/>
              </a:spcBef>
              <a:spcAft>
                <a:spcPts val="0"/>
              </a:spcAft>
              <a:buNone/>
            </a:pPr>
            <a:r>
              <a:t/>
            </a:r>
            <a:endParaRPr sz="1000">
              <a:solidFill>
                <a:schemeClr val="accent2"/>
              </a:solidFill>
              <a:latin typeface="Poppins Light"/>
              <a:ea typeface="Poppins Light"/>
              <a:cs typeface="Poppins Light"/>
              <a:sym typeface="Poppins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43" name="Shape 2543"/>
        <p:cNvGrpSpPr/>
        <p:nvPr/>
      </p:nvGrpSpPr>
      <p:grpSpPr>
        <a:xfrm>
          <a:off x="0" y="0"/>
          <a:ext cx="0" cy="0"/>
          <a:chOff x="0" y="0"/>
          <a:chExt cx="0" cy="0"/>
        </a:xfrm>
      </p:grpSpPr>
      <p:sp>
        <p:nvSpPr>
          <p:cNvPr id="2544" name="Google Shape;2544;p4"/>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Font typeface="Poppins"/>
              <a:buNone/>
              <a:defRPr b="1" sz="1800">
                <a:latin typeface="Poppins"/>
                <a:ea typeface="Poppins"/>
                <a:cs typeface="Poppins"/>
                <a:sym typeface="Poppins"/>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545" name="Google Shape;2545;p4"/>
          <p:cNvSpPr txBox="1"/>
          <p:nvPr>
            <p:ph idx="1" type="body"/>
          </p:nvPr>
        </p:nvSpPr>
        <p:spPr>
          <a:xfrm>
            <a:off x="2919900" y="3175525"/>
            <a:ext cx="3304200" cy="1407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546" name="Google Shape;2546;p4"/>
          <p:cNvSpPr/>
          <p:nvPr/>
        </p:nvSpPr>
        <p:spPr>
          <a:xfrm>
            <a:off x="-152400" y="-56425"/>
            <a:ext cx="1712100" cy="5199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
          <p:cNvSpPr/>
          <p:nvPr/>
        </p:nvSpPr>
        <p:spPr>
          <a:xfrm rot="10800000">
            <a:off x="-543631" y="3847067"/>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
          <p:cNvSpPr/>
          <p:nvPr/>
        </p:nvSpPr>
        <p:spPr>
          <a:xfrm rot="10800000">
            <a:off x="-581096" y="341002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
          <p:cNvSpPr/>
          <p:nvPr/>
        </p:nvSpPr>
        <p:spPr>
          <a:xfrm rot="10800000">
            <a:off x="27195" y="370205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0" name="Google Shape;2550;p4"/>
          <p:cNvGrpSpPr/>
          <p:nvPr/>
        </p:nvGrpSpPr>
        <p:grpSpPr>
          <a:xfrm rot="10800000">
            <a:off x="917904" y="2836990"/>
            <a:ext cx="274836" cy="1611920"/>
            <a:chOff x="4769975" y="2151700"/>
            <a:chExt cx="149100" cy="874475"/>
          </a:xfrm>
        </p:grpSpPr>
        <p:sp>
          <p:nvSpPr>
            <p:cNvPr id="2551" name="Google Shape;2551;p4"/>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4" name="Google Shape;2584;p4"/>
          <p:cNvSpPr/>
          <p:nvPr/>
        </p:nvSpPr>
        <p:spPr>
          <a:xfrm rot="10800000">
            <a:off x="-1096900" y="118401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
          <p:cNvSpPr/>
          <p:nvPr/>
        </p:nvSpPr>
        <p:spPr>
          <a:xfrm rot="10800000">
            <a:off x="-1130952" y="1170377"/>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
          <p:cNvSpPr/>
          <p:nvPr/>
        </p:nvSpPr>
        <p:spPr>
          <a:xfrm rot="10800000">
            <a:off x="-793168" y="1487749"/>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7" name="Google Shape;2587;p4"/>
          <p:cNvGrpSpPr/>
          <p:nvPr/>
        </p:nvGrpSpPr>
        <p:grpSpPr>
          <a:xfrm rot="10800000">
            <a:off x="-717753" y="1564574"/>
            <a:ext cx="1299260" cy="1296418"/>
            <a:chOff x="6378300" y="2596400"/>
            <a:chExt cx="754375" cy="752725"/>
          </a:xfrm>
        </p:grpSpPr>
        <p:sp>
          <p:nvSpPr>
            <p:cNvPr id="2588" name="Google Shape;2588;p4"/>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0" name="Google Shape;2770;p4"/>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
          <p:cNvSpPr/>
          <p:nvPr/>
        </p:nvSpPr>
        <p:spPr>
          <a:xfrm>
            <a:off x="171122" y="-4"/>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
          <p:cNvSpPr/>
          <p:nvPr/>
        </p:nvSpPr>
        <p:spPr>
          <a:xfrm>
            <a:off x="7584300" y="-56400"/>
            <a:ext cx="1712100" cy="5199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
          <p:cNvSpPr/>
          <p:nvPr/>
        </p:nvSpPr>
        <p:spPr>
          <a:xfrm>
            <a:off x="8051123" y="4308011"/>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
          <p:cNvSpPr/>
          <p:nvPr/>
        </p:nvSpPr>
        <p:spPr>
          <a:xfrm>
            <a:off x="7916975" y="417426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
          <p:cNvSpPr/>
          <p:nvPr/>
        </p:nvSpPr>
        <p:spPr>
          <a:xfrm>
            <a:off x="8569037" y="4572713"/>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
          <p:cNvSpPr/>
          <p:nvPr/>
        </p:nvSpPr>
        <p:spPr>
          <a:xfrm>
            <a:off x="8594997" y="2213741"/>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8" name="Google Shape;2778;p4"/>
          <p:cNvGrpSpPr/>
          <p:nvPr/>
        </p:nvGrpSpPr>
        <p:grpSpPr>
          <a:xfrm>
            <a:off x="8552455" y="2981231"/>
            <a:ext cx="1019815" cy="944312"/>
            <a:chOff x="2113525" y="2880575"/>
            <a:chExt cx="609500" cy="564375"/>
          </a:xfrm>
        </p:grpSpPr>
        <p:sp>
          <p:nvSpPr>
            <p:cNvPr id="2779" name="Google Shape;2779;p4"/>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4"/>
          <p:cNvGrpSpPr/>
          <p:nvPr/>
        </p:nvGrpSpPr>
        <p:grpSpPr>
          <a:xfrm>
            <a:off x="8098774" y="1820192"/>
            <a:ext cx="349968" cy="2052568"/>
            <a:chOff x="1037125" y="2236325"/>
            <a:chExt cx="149100" cy="874475"/>
          </a:xfrm>
        </p:grpSpPr>
        <p:sp>
          <p:nvSpPr>
            <p:cNvPr id="2784" name="Google Shape;2784;p4"/>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0" name="Google Shape;2820;p4"/>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4"/>
          <p:cNvGrpSpPr/>
          <p:nvPr/>
        </p:nvGrpSpPr>
        <p:grpSpPr>
          <a:xfrm>
            <a:off x="8471164" y="-89812"/>
            <a:ext cx="1236640" cy="1210852"/>
            <a:chOff x="236475" y="527300"/>
            <a:chExt cx="1124525" cy="1101075"/>
          </a:xfrm>
        </p:grpSpPr>
        <p:sp>
          <p:nvSpPr>
            <p:cNvPr id="2823" name="Google Shape;2823;p4"/>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3557" name="Shape 3557"/>
        <p:cNvGrpSpPr/>
        <p:nvPr/>
      </p:nvGrpSpPr>
      <p:grpSpPr>
        <a:xfrm>
          <a:off x="0" y="0"/>
          <a:ext cx="0" cy="0"/>
          <a:chOff x="0" y="0"/>
          <a:chExt cx="0" cy="0"/>
        </a:xfrm>
      </p:grpSpPr>
      <p:sp>
        <p:nvSpPr>
          <p:cNvPr id="3558" name="Google Shape;3558;p5"/>
          <p:cNvSpPr txBox="1"/>
          <p:nvPr>
            <p:ph idx="1" type="body"/>
          </p:nvPr>
        </p:nvSpPr>
        <p:spPr>
          <a:xfrm>
            <a:off x="755900" y="1163550"/>
            <a:ext cx="37260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1600"/>
              </a:spcBef>
              <a:spcAft>
                <a:spcPts val="0"/>
              </a:spcAft>
              <a:buSzPts val="1100"/>
              <a:buChar char="○"/>
              <a:defRPr sz="1100"/>
            </a:lvl2pPr>
            <a:lvl3pPr indent="-298450" lvl="2" marL="1371600">
              <a:spcBef>
                <a:spcPts val="1600"/>
              </a:spcBef>
              <a:spcAft>
                <a:spcPts val="0"/>
              </a:spcAft>
              <a:buSzPts val="1100"/>
              <a:buChar char="■"/>
              <a:defRPr sz="1100"/>
            </a:lvl3pPr>
            <a:lvl4pPr indent="-298450" lvl="3" marL="1828800">
              <a:spcBef>
                <a:spcPts val="1600"/>
              </a:spcBef>
              <a:spcAft>
                <a:spcPts val="0"/>
              </a:spcAft>
              <a:buSzPts val="1100"/>
              <a:buChar char="●"/>
              <a:defRPr sz="1100"/>
            </a:lvl4pPr>
            <a:lvl5pPr indent="-298450" lvl="4" marL="2286000">
              <a:spcBef>
                <a:spcPts val="1600"/>
              </a:spcBef>
              <a:spcAft>
                <a:spcPts val="0"/>
              </a:spcAft>
              <a:buSzPts val="1100"/>
              <a:buChar char="○"/>
              <a:defRPr sz="1100"/>
            </a:lvl5pPr>
            <a:lvl6pPr indent="-298450" lvl="5" marL="2743200">
              <a:spcBef>
                <a:spcPts val="1600"/>
              </a:spcBef>
              <a:spcAft>
                <a:spcPts val="0"/>
              </a:spcAft>
              <a:buSzPts val="1100"/>
              <a:buChar char="■"/>
              <a:defRPr sz="1100"/>
            </a:lvl6pPr>
            <a:lvl7pPr indent="-298450" lvl="6" marL="3200400">
              <a:spcBef>
                <a:spcPts val="1600"/>
              </a:spcBef>
              <a:spcAft>
                <a:spcPts val="0"/>
              </a:spcAft>
              <a:buSzPts val="1100"/>
              <a:buChar char="●"/>
              <a:defRPr sz="1100"/>
            </a:lvl7pPr>
            <a:lvl8pPr indent="-298450" lvl="7" marL="3657600">
              <a:spcBef>
                <a:spcPts val="1600"/>
              </a:spcBef>
              <a:spcAft>
                <a:spcPts val="0"/>
              </a:spcAft>
              <a:buSzPts val="1100"/>
              <a:buChar char="○"/>
              <a:defRPr sz="1100"/>
            </a:lvl8pPr>
            <a:lvl9pPr indent="-298450" lvl="8" marL="4114800">
              <a:spcBef>
                <a:spcPts val="1600"/>
              </a:spcBef>
              <a:spcAft>
                <a:spcPts val="1600"/>
              </a:spcAft>
              <a:buSzPts val="1100"/>
              <a:buChar char="■"/>
              <a:defRPr sz="1100"/>
            </a:lvl9pPr>
          </a:lstStyle>
          <a:p/>
        </p:txBody>
      </p:sp>
      <p:sp>
        <p:nvSpPr>
          <p:cNvPr id="3559" name="Google Shape;3559;p5"/>
          <p:cNvSpPr txBox="1"/>
          <p:nvPr>
            <p:ph idx="2" type="body"/>
          </p:nvPr>
        </p:nvSpPr>
        <p:spPr>
          <a:xfrm>
            <a:off x="4966898" y="1163550"/>
            <a:ext cx="37260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1600"/>
              </a:spcBef>
              <a:spcAft>
                <a:spcPts val="0"/>
              </a:spcAft>
              <a:buSzPts val="1100"/>
              <a:buChar char="○"/>
              <a:defRPr sz="1100"/>
            </a:lvl2pPr>
            <a:lvl3pPr indent="-298450" lvl="2" marL="1371600">
              <a:spcBef>
                <a:spcPts val="1600"/>
              </a:spcBef>
              <a:spcAft>
                <a:spcPts val="0"/>
              </a:spcAft>
              <a:buSzPts val="1100"/>
              <a:buChar char="■"/>
              <a:defRPr sz="1100"/>
            </a:lvl3pPr>
            <a:lvl4pPr indent="-298450" lvl="3" marL="1828800">
              <a:spcBef>
                <a:spcPts val="1600"/>
              </a:spcBef>
              <a:spcAft>
                <a:spcPts val="0"/>
              </a:spcAft>
              <a:buSzPts val="1100"/>
              <a:buChar char="●"/>
              <a:defRPr sz="1100"/>
            </a:lvl4pPr>
            <a:lvl5pPr indent="-298450" lvl="4" marL="2286000">
              <a:spcBef>
                <a:spcPts val="1600"/>
              </a:spcBef>
              <a:spcAft>
                <a:spcPts val="0"/>
              </a:spcAft>
              <a:buSzPts val="1100"/>
              <a:buChar char="○"/>
              <a:defRPr sz="1100"/>
            </a:lvl5pPr>
            <a:lvl6pPr indent="-298450" lvl="5" marL="2743200">
              <a:spcBef>
                <a:spcPts val="1600"/>
              </a:spcBef>
              <a:spcAft>
                <a:spcPts val="0"/>
              </a:spcAft>
              <a:buSzPts val="1100"/>
              <a:buChar char="■"/>
              <a:defRPr sz="1100"/>
            </a:lvl6pPr>
            <a:lvl7pPr indent="-298450" lvl="6" marL="3200400">
              <a:spcBef>
                <a:spcPts val="1600"/>
              </a:spcBef>
              <a:spcAft>
                <a:spcPts val="0"/>
              </a:spcAft>
              <a:buSzPts val="1100"/>
              <a:buChar char="●"/>
              <a:defRPr sz="1100"/>
            </a:lvl7pPr>
            <a:lvl8pPr indent="-298450" lvl="7" marL="3657600">
              <a:spcBef>
                <a:spcPts val="1600"/>
              </a:spcBef>
              <a:spcAft>
                <a:spcPts val="0"/>
              </a:spcAft>
              <a:buSzPts val="1100"/>
              <a:buChar char="○"/>
              <a:defRPr sz="1100"/>
            </a:lvl8pPr>
            <a:lvl9pPr indent="-298450" lvl="8" marL="4114800">
              <a:spcBef>
                <a:spcPts val="1600"/>
              </a:spcBef>
              <a:spcAft>
                <a:spcPts val="1600"/>
              </a:spcAft>
              <a:buSzPts val="1100"/>
              <a:buChar char="■"/>
              <a:defRPr sz="1100"/>
            </a:lvl9pPr>
          </a:lstStyle>
          <a:p/>
        </p:txBody>
      </p:sp>
      <p:sp>
        <p:nvSpPr>
          <p:cNvPr id="3560" name="Google Shape;3560;p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61" name="Shape 3561"/>
        <p:cNvGrpSpPr/>
        <p:nvPr/>
      </p:nvGrpSpPr>
      <p:grpSpPr>
        <a:xfrm>
          <a:off x="0" y="0"/>
          <a:ext cx="0" cy="0"/>
          <a:chOff x="0" y="0"/>
          <a:chExt cx="0" cy="0"/>
        </a:xfrm>
      </p:grpSpPr>
      <p:sp>
        <p:nvSpPr>
          <p:cNvPr id="3562" name="Google Shape;3562;p6"/>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63" name="Shape 3563"/>
        <p:cNvGrpSpPr/>
        <p:nvPr/>
      </p:nvGrpSpPr>
      <p:grpSpPr>
        <a:xfrm>
          <a:off x="0" y="0"/>
          <a:ext cx="0" cy="0"/>
          <a:chOff x="0" y="0"/>
          <a:chExt cx="0" cy="0"/>
        </a:xfrm>
      </p:grpSpPr>
      <p:sp>
        <p:nvSpPr>
          <p:cNvPr id="3564" name="Google Shape;3564;p7"/>
          <p:cNvSpPr txBox="1"/>
          <p:nvPr>
            <p:ph type="title"/>
          </p:nvPr>
        </p:nvSpPr>
        <p:spPr>
          <a:xfrm>
            <a:off x="914050" y="14354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65" name="Google Shape;3565;p7"/>
          <p:cNvSpPr txBox="1"/>
          <p:nvPr>
            <p:ph idx="1" type="body"/>
          </p:nvPr>
        </p:nvSpPr>
        <p:spPr>
          <a:xfrm>
            <a:off x="914050" y="2269400"/>
            <a:ext cx="2808000" cy="2271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566" name="Google Shape;3566;p7"/>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67" name="Shape 3567"/>
        <p:cNvGrpSpPr/>
        <p:nvPr/>
      </p:nvGrpSpPr>
      <p:grpSpPr>
        <a:xfrm>
          <a:off x="0" y="0"/>
          <a:ext cx="0" cy="0"/>
          <a:chOff x="0" y="0"/>
          <a:chExt cx="0" cy="0"/>
        </a:xfrm>
      </p:grpSpPr>
      <p:sp>
        <p:nvSpPr>
          <p:cNvPr id="3568" name="Google Shape;3568;p8"/>
          <p:cNvSpPr/>
          <p:nvPr/>
        </p:nvSpPr>
        <p:spPr>
          <a:xfrm>
            <a:off x="-45000" y="753450"/>
            <a:ext cx="4371900" cy="348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
          <p:cNvSpPr txBox="1"/>
          <p:nvPr>
            <p:ph type="title"/>
          </p:nvPr>
        </p:nvSpPr>
        <p:spPr>
          <a:xfrm>
            <a:off x="566450" y="450150"/>
            <a:ext cx="3394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grpSp>
        <p:nvGrpSpPr>
          <p:cNvPr id="3570" name="Google Shape;3570;p8"/>
          <p:cNvGrpSpPr/>
          <p:nvPr/>
        </p:nvGrpSpPr>
        <p:grpSpPr>
          <a:xfrm>
            <a:off x="7914133" y="3335880"/>
            <a:ext cx="2088805" cy="2045357"/>
            <a:chOff x="236475" y="527300"/>
            <a:chExt cx="1124525" cy="1101075"/>
          </a:xfrm>
        </p:grpSpPr>
        <p:sp>
          <p:nvSpPr>
            <p:cNvPr id="3571" name="Google Shape;3571;p8"/>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05" name="Shape 4305"/>
        <p:cNvGrpSpPr/>
        <p:nvPr/>
      </p:nvGrpSpPr>
      <p:grpSpPr>
        <a:xfrm>
          <a:off x="0" y="0"/>
          <a:ext cx="0" cy="0"/>
          <a:chOff x="0" y="0"/>
          <a:chExt cx="0" cy="0"/>
        </a:xfrm>
      </p:grpSpPr>
      <p:sp>
        <p:nvSpPr>
          <p:cNvPr id="4306" name="Google Shape;4306;p9"/>
          <p:cNvSpPr txBox="1"/>
          <p:nvPr>
            <p:ph idx="1" type="subTitle"/>
          </p:nvPr>
        </p:nvSpPr>
        <p:spPr>
          <a:xfrm>
            <a:off x="2590950" y="948450"/>
            <a:ext cx="3962100" cy="777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4307" name="Google Shape;4307;p9"/>
          <p:cNvSpPr txBox="1"/>
          <p:nvPr>
            <p:ph idx="2" type="body"/>
          </p:nvPr>
        </p:nvSpPr>
        <p:spPr>
          <a:xfrm>
            <a:off x="5062525" y="2030850"/>
            <a:ext cx="3316200" cy="2522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08" name="Google Shape;4308;p9"/>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309" name="Google Shape;4309;p9"/>
          <p:cNvSpPr/>
          <p:nvPr/>
        </p:nvSpPr>
        <p:spPr>
          <a:xfrm>
            <a:off x="5832022" y="4661525"/>
            <a:ext cx="3232040" cy="3232125"/>
          </a:xfrm>
          <a:custGeom>
            <a:rect b="b" l="l" r="r" t="t"/>
            <a:pathLst>
              <a:path extrusionOk="0" h="76050" w="76048">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
          <p:cNvSpPr/>
          <p:nvPr/>
        </p:nvSpPr>
        <p:spPr>
          <a:xfrm>
            <a:off x="508098" y="123226"/>
            <a:ext cx="1095856" cy="1095856"/>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9"/>
          <p:cNvGrpSpPr/>
          <p:nvPr/>
        </p:nvGrpSpPr>
        <p:grpSpPr>
          <a:xfrm>
            <a:off x="-750851" y="123226"/>
            <a:ext cx="1801489" cy="1763922"/>
            <a:chOff x="236475" y="527300"/>
            <a:chExt cx="1124525" cy="1101075"/>
          </a:xfrm>
        </p:grpSpPr>
        <p:sp>
          <p:nvSpPr>
            <p:cNvPr id="4312" name="Google Shape;4312;p9"/>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9"/>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9"/>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9"/>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9"/>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9"/>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9"/>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9"/>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9"/>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9"/>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9"/>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9"/>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9"/>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9"/>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9"/>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9"/>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9"/>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9"/>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9"/>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6" name="Google Shape;5046;p9"/>
          <p:cNvSpPr/>
          <p:nvPr/>
        </p:nvSpPr>
        <p:spPr>
          <a:xfrm>
            <a:off x="8366832" y="494264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47" name="Shape 5047"/>
        <p:cNvGrpSpPr/>
        <p:nvPr/>
      </p:nvGrpSpPr>
      <p:grpSpPr>
        <a:xfrm>
          <a:off x="0" y="0"/>
          <a:ext cx="0" cy="0"/>
          <a:chOff x="0" y="0"/>
          <a:chExt cx="0" cy="0"/>
        </a:xfrm>
      </p:grpSpPr>
      <p:sp>
        <p:nvSpPr>
          <p:cNvPr id="5048" name="Google Shape;5048;p10"/>
          <p:cNvSpPr txBox="1"/>
          <p:nvPr>
            <p:ph idx="1" type="body"/>
          </p:nvPr>
        </p:nvSpPr>
        <p:spPr>
          <a:xfrm>
            <a:off x="6294250" y="1867275"/>
            <a:ext cx="2108400" cy="22968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1800"/>
            </a:lvl1pPr>
          </a:lstStyle>
          <a:p/>
        </p:txBody>
      </p:sp>
      <p:sp>
        <p:nvSpPr>
          <p:cNvPr id="5049" name="Google Shape;5049;p10"/>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51350" y="445025"/>
            <a:ext cx="57468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1pPr>
            <a:lvl2pPr lvl="1">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2pPr>
            <a:lvl3pPr lvl="2">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3pPr>
            <a:lvl4pPr lvl="3">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4pPr>
            <a:lvl5pPr lvl="4">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5pPr>
            <a:lvl6pPr lvl="5">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6pPr>
            <a:lvl7pPr lvl="6">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7pPr>
            <a:lvl8pPr lvl="7">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8pPr>
            <a:lvl9pPr lvl="8">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951350" y="1752375"/>
            <a:ext cx="5746800" cy="2687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indent="-317500" lvl="1" marL="9144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2pPr>
            <a:lvl3pPr indent="-317500" lvl="2" marL="13716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3pPr>
            <a:lvl4pPr indent="-317500" lvl="3" marL="18288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4pPr>
            <a:lvl5pPr indent="-317500" lvl="4" marL="22860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5pPr>
            <a:lvl6pPr indent="-317500" lvl="5" marL="27432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6pPr>
            <a:lvl7pPr indent="-317500" lvl="6" marL="32004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7pPr>
            <a:lvl8pPr indent="-317500" lvl="7" marL="36576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8pPr>
            <a:lvl9pPr indent="-317500" lvl="8" marL="4114800">
              <a:lnSpc>
                <a:spcPct val="100000"/>
              </a:lnSpc>
              <a:spcBef>
                <a:spcPts val="1600"/>
              </a:spcBef>
              <a:spcAft>
                <a:spcPts val="1600"/>
              </a:spcAft>
              <a:buClr>
                <a:schemeClr val="accent2"/>
              </a:buClr>
              <a:buSzPts val="1400"/>
              <a:buFont typeface="Poppins Light"/>
              <a:buChar char="■"/>
              <a:defRPr>
                <a:solidFill>
                  <a:schemeClr val="accent2"/>
                </a:solidFill>
                <a:latin typeface="Poppins Light"/>
                <a:ea typeface="Poppins Light"/>
                <a:cs typeface="Poppins Light"/>
                <a:sym typeface="Poppi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 Id="rId3" Type="http://schemas.openxmlformats.org/officeDocument/2006/relationships/image" Target="../media/image10.jp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8" name="Shape 9108"/>
        <p:cNvGrpSpPr/>
        <p:nvPr/>
      </p:nvGrpSpPr>
      <p:grpSpPr>
        <a:xfrm>
          <a:off x="0" y="0"/>
          <a:ext cx="0" cy="0"/>
          <a:chOff x="0" y="0"/>
          <a:chExt cx="0" cy="0"/>
        </a:xfrm>
      </p:grpSpPr>
      <p:sp>
        <p:nvSpPr>
          <p:cNvPr id="9109" name="Google Shape;9109;p28"/>
          <p:cNvSpPr txBox="1"/>
          <p:nvPr>
            <p:ph type="ctrTitle"/>
          </p:nvPr>
        </p:nvSpPr>
        <p:spPr>
          <a:xfrm>
            <a:off x="2739900" y="1430565"/>
            <a:ext cx="3664200" cy="20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6AA84F"/>
                </a:solidFill>
              </a:rPr>
              <a:t>Virtual 3D House</a:t>
            </a:r>
            <a:endParaRPr>
              <a:solidFill>
                <a:srgbClr val="6AA84F"/>
              </a:solidFill>
            </a:endParaRPr>
          </a:p>
        </p:txBody>
      </p:sp>
      <p:sp>
        <p:nvSpPr>
          <p:cNvPr id="9110" name="Google Shape;9110;p28"/>
          <p:cNvSpPr txBox="1"/>
          <p:nvPr>
            <p:ph idx="1" type="subTitle"/>
          </p:nvPr>
        </p:nvSpPr>
        <p:spPr>
          <a:xfrm>
            <a:off x="2492550" y="3667315"/>
            <a:ext cx="4158900" cy="41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93C47D"/>
                </a:solidFill>
              </a:rPr>
              <a:t>Presented by Green Team</a:t>
            </a:r>
            <a:endParaRPr>
              <a:solidFill>
                <a:srgbClr val="93C47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2" name="Shape 9292"/>
        <p:cNvGrpSpPr/>
        <p:nvPr/>
      </p:nvGrpSpPr>
      <p:grpSpPr>
        <a:xfrm>
          <a:off x="0" y="0"/>
          <a:ext cx="0" cy="0"/>
          <a:chOff x="0" y="0"/>
          <a:chExt cx="0" cy="0"/>
        </a:xfrm>
      </p:grpSpPr>
      <p:sp>
        <p:nvSpPr>
          <p:cNvPr id="9293" name="Google Shape;9293;p37"/>
          <p:cNvSpPr txBox="1"/>
          <p:nvPr>
            <p:ph idx="4294967295"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Trello Process Flow</a:t>
            </a:r>
            <a:endParaRPr/>
          </a:p>
        </p:txBody>
      </p:sp>
      <p:pic>
        <p:nvPicPr>
          <p:cNvPr id="9294" name="Google Shape;9294;p37"/>
          <p:cNvPicPr preferRelativeResize="0"/>
          <p:nvPr/>
        </p:nvPicPr>
        <p:blipFill>
          <a:blip r:embed="rId3">
            <a:alphaModFix/>
          </a:blip>
          <a:stretch>
            <a:fillRect/>
          </a:stretch>
        </p:blipFill>
        <p:spPr>
          <a:xfrm>
            <a:off x="103175" y="2067175"/>
            <a:ext cx="3164975" cy="2367800"/>
          </a:xfrm>
          <a:prstGeom prst="rect">
            <a:avLst/>
          </a:prstGeom>
          <a:noFill/>
          <a:ln>
            <a:noFill/>
          </a:ln>
        </p:spPr>
      </p:pic>
      <p:pic>
        <p:nvPicPr>
          <p:cNvPr id="9295" name="Google Shape;9295;p37"/>
          <p:cNvPicPr preferRelativeResize="0"/>
          <p:nvPr/>
        </p:nvPicPr>
        <p:blipFill>
          <a:blip r:embed="rId4">
            <a:alphaModFix/>
          </a:blip>
          <a:stretch>
            <a:fillRect/>
          </a:stretch>
        </p:blipFill>
        <p:spPr>
          <a:xfrm>
            <a:off x="3588700" y="2601450"/>
            <a:ext cx="3043748" cy="2367801"/>
          </a:xfrm>
          <a:prstGeom prst="rect">
            <a:avLst/>
          </a:prstGeom>
          <a:noFill/>
          <a:ln>
            <a:noFill/>
          </a:ln>
        </p:spPr>
      </p:pic>
      <p:pic>
        <p:nvPicPr>
          <p:cNvPr id="9296" name="Google Shape;9296;p37"/>
          <p:cNvPicPr preferRelativeResize="0"/>
          <p:nvPr/>
        </p:nvPicPr>
        <p:blipFill>
          <a:blip r:embed="rId5">
            <a:alphaModFix/>
          </a:blip>
          <a:stretch>
            <a:fillRect/>
          </a:stretch>
        </p:blipFill>
        <p:spPr>
          <a:xfrm>
            <a:off x="6817703" y="0"/>
            <a:ext cx="1252497" cy="5143500"/>
          </a:xfrm>
          <a:prstGeom prst="rect">
            <a:avLst/>
          </a:prstGeom>
          <a:noFill/>
          <a:ln>
            <a:noFill/>
          </a:ln>
        </p:spPr>
      </p:pic>
      <p:sp>
        <p:nvSpPr>
          <p:cNvPr id="9297" name="Google Shape;9297;p37"/>
          <p:cNvSpPr txBox="1"/>
          <p:nvPr/>
        </p:nvSpPr>
        <p:spPr>
          <a:xfrm>
            <a:off x="2404650" y="1273488"/>
            <a:ext cx="4334700" cy="70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This shows the </a:t>
            </a:r>
            <a:r>
              <a:rPr lang="en">
                <a:latin typeface="Poppins Light"/>
                <a:ea typeface="Poppins Light"/>
                <a:cs typeface="Poppins Light"/>
                <a:sym typeface="Poppins Light"/>
              </a:rPr>
              <a:t>process</a:t>
            </a:r>
            <a:r>
              <a:rPr lang="en">
                <a:latin typeface="Poppins Light"/>
                <a:ea typeface="Poppins Light"/>
                <a:cs typeface="Poppins Light"/>
                <a:sym typeface="Poppins Light"/>
              </a:rPr>
              <a:t> of a single user story; the bedroom card.This user story made an extensive journey through the Trello board.</a:t>
            </a:r>
            <a:endParaRPr>
              <a:latin typeface="Poppins Light"/>
              <a:ea typeface="Poppins Light"/>
              <a:cs typeface="Poppins Light"/>
              <a:sym typeface="Poppins 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1" name="Shape 9301"/>
        <p:cNvGrpSpPr/>
        <p:nvPr/>
      </p:nvGrpSpPr>
      <p:grpSpPr>
        <a:xfrm>
          <a:off x="0" y="0"/>
          <a:ext cx="0" cy="0"/>
          <a:chOff x="0" y="0"/>
          <a:chExt cx="0" cy="0"/>
        </a:xfrm>
      </p:grpSpPr>
      <p:sp>
        <p:nvSpPr>
          <p:cNvPr id="9302" name="Google Shape;9302;p38"/>
          <p:cNvSpPr txBox="1"/>
          <p:nvPr>
            <p:ph type="title"/>
          </p:nvPr>
        </p:nvSpPr>
        <p:spPr>
          <a:xfrm>
            <a:off x="1698600" y="223275"/>
            <a:ext cx="5746800" cy="410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3</a:t>
            </a:r>
            <a:r>
              <a:rPr lang="en"/>
              <a:t> </a:t>
            </a:r>
            <a:r>
              <a:rPr lang="en"/>
              <a:t>Experience</a:t>
            </a:r>
            <a:endParaRPr/>
          </a:p>
        </p:txBody>
      </p:sp>
      <p:sp>
        <p:nvSpPr>
          <p:cNvPr id="9303" name="Google Shape;9303;p38"/>
          <p:cNvSpPr txBox="1"/>
          <p:nvPr/>
        </p:nvSpPr>
        <p:spPr>
          <a:xfrm>
            <a:off x="1363450" y="563525"/>
            <a:ext cx="6372300" cy="4229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b="1" lang="en" sz="1800">
                <a:solidFill>
                  <a:schemeClr val="dk1"/>
                </a:solidFill>
              </a:rPr>
              <a:t>Retrospective</a:t>
            </a:r>
            <a:endParaRPr b="1" sz="1800">
              <a:solidFill>
                <a:schemeClr val="dk1"/>
              </a:solidFill>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What went well? - The production improved through better collaboration and interaction.</a:t>
            </a:r>
            <a:endParaRPr>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Problems - The lack of team involvement, no opportunity for each developer to voice their concerns.</a:t>
            </a:r>
            <a:endParaRPr>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Action to take - Open conversation, have each voice counted, each developer contributed.</a:t>
            </a:r>
            <a:endParaRPr>
              <a:solidFill>
                <a:schemeClr val="dk1"/>
              </a:solidFill>
              <a:latin typeface="Calibri"/>
              <a:ea typeface="Calibri"/>
              <a:cs typeface="Calibri"/>
              <a:sym typeface="Calibri"/>
            </a:endParaRPr>
          </a:p>
          <a:p>
            <a:pPr indent="0" lvl="0" marL="0" rtl="0" algn="l">
              <a:lnSpc>
                <a:spcPct val="100000"/>
              </a:lnSpc>
              <a:spcBef>
                <a:spcPts val="1200"/>
              </a:spcBef>
              <a:spcAft>
                <a:spcPts val="0"/>
              </a:spcAft>
              <a:buNone/>
            </a:pPr>
            <a:r>
              <a:rPr b="1" lang="en" sz="1800">
                <a:solidFill>
                  <a:schemeClr val="dk1"/>
                </a:solidFill>
                <a:latin typeface="Calibri"/>
                <a:ea typeface="Calibri"/>
                <a:cs typeface="Calibri"/>
                <a:sym typeface="Calibri"/>
              </a:rPr>
              <a:t>Progression</a:t>
            </a:r>
            <a:endParaRPr b="1" sz="1800">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Each developer provided a brief discussion of what is done, in process and will be completed in the upcoming sprint.</a:t>
            </a:r>
            <a:endParaRPr>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The clear goal set - to implement the backlog items through effective involvement of the whole team.</a:t>
            </a:r>
            <a:endParaRPr>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Split into two teams to enhance the production and narrow the focus: One-Story house in Trello Board and Two-Story house in Trello Board and the graphic 3D design deliverables.</a:t>
            </a:r>
            <a:endParaRPr>
              <a:solidFill>
                <a:schemeClr val="dk1"/>
              </a:solidFill>
              <a:latin typeface="Calibri"/>
              <a:ea typeface="Calibri"/>
              <a:cs typeface="Calibri"/>
              <a:sym typeface="Calibri"/>
            </a:endParaRPr>
          </a:p>
          <a:p>
            <a:pPr indent="-298450" lvl="0" marL="457200" rtl="0" algn="l">
              <a:lnSpc>
                <a:spcPct val="100000"/>
              </a:lnSpc>
              <a:spcBef>
                <a:spcPts val="0"/>
              </a:spcBef>
              <a:spcAft>
                <a:spcPts val="0"/>
              </a:spcAft>
              <a:buClr>
                <a:schemeClr val="dk1"/>
              </a:buClr>
              <a:buSzPts val="1100"/>
              <a:buFont typeface="Calibri"/>
              <a:buChar char="●"/>
            </a:pPr>
            <a:r>
              <a:rPr lang="en">
                <a:solidFill>
                  <a:schemeClr val="dk1"/>
                </a:solidFill>
                <a:latin typeface="Calibri"/>
                <a:ea typeface="Calibri"/>
                <a:cs typeface="Calibri"/>
                <a:sym typeface="Calibri"/>
              </a:rPr>
              <a:t>As the team progressed through the sprint the two scrum masters delegated roles, guided and provided support to the developers.</a:t>
            </a:r>
            <a:endParaRPr>
              <a:solidFill>
                <a:schemeClr val="dk1"/>
              </a:solidFill>
              <a:latin typeface="Calibri"/>
              <a:ea typeface="Calibri"/>
              <a:cs typeface="Calibri"/>
              <a:sym typeface="Calibri"/>
            </a:endParaRPr>
          </a:p>
          <a:p>
            <a:pPr indent="0" lvl="0" marL="457200" rtl="0" algn="l">
              <a:lnSpc>
                <a:spcPct val="115000"/>
              </a:lnSpc>
              <a:spcBef>
                <a:spcPts val="1200"/>
              </a:spcBef>
              <a:spcAft>
                <a:spcPts val="0"/>
              </a:spcAft>
              <a:buNone/>
            </a:pPr>
            <a:r>
              <a:t/>
            </a:r>
            <a:endParaRPr>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t/>
            </a:r>
            <a:endParaRPr>
              <a:solidFill>
                <a:schemeClr val="dk1"/>
              </a:solidFill>
            </a:endParaRPr>
          </a:p>
          <a:p>
            <a:pPr indent="-342900" lvl="0" marL="457200" rtl="0" algn="l">
              <a:lnSpc>
                <a:spcPct val="115000"/>
              </a:lnSpc>
              <a:spcBef>
                <a:spcPts val="2400"/>
              </a:spcBef>
              <a:spcAft>
                <a:spcPts val="0"/>
              </a:spcAft>
              <a:buSzPts val="1800"/>
              <a:buFont typeface="Calibri"/>
              <a:buChar char="●"/>
            </a:pPr>
            <a:r>
              <a:t/>
            </a:r>
            <a:endParaRPr b="1" sz="1800">
              <a:latin typeface="Calibri"/>
              <a:ea typeface="Calibri"/>
              <a:cs typeface="Calibri"/>
              <a:sym typeface="Calibri"/>
            </a:endParaRPr>
          </a:p>
          <a:p>
            <a:pPr indent="0" lvl="0" marL="0" rtl="0" algn="l">
              <a:spcBef>
                <a:spcPts val="1200"/>
              </a:spcBef>
              <a:spcAft>
                <a:spcPts val="0"/>
              </a:spcAft>
              <a:buNone/>
            </a:pPr>
            <a:r>
              <a:t/>
            </a:r>
            <a:endParaRPr b="1" sz="1800">
              <a:solidFill>
                <a:schemeClr val="dk1"/>
              </a:solidFill>
              <a:latin typeface="Calibri"/>
              <a:ea typeface="Calibri"/>
              <a:cs typeface="Calibri"/>
              <a:sym typeface="Calibri"/>
            </a:endParaRPr>
          </a:p>
          <a:p>
            <a:pPr indent="0" lvl="0" marL="0" rtl="0" algn="l">
              <a:spcBef>
                <a:spcPts val="0"/>
              </a:spcBef>
              <a:spcAft>
                <a:spcPts val="0"/>
              </a:spcAft>
              <a:buNone/>
            </a:pPr>
            <a:r>
              <a:t/>
            </a:r>
            <a:endParaRPr b="1" sz="1800">
              <a:solidFill>
                <a:schemeClr val="dk1"/>
              </a:solidFill>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0" rtl="0" algn="l">
              <a:spcBef>
                <a:spcPts val="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7" name="Shape 9307"/>
        <p:cNvGrpSpPr/>
        <p:nvPr/>
      </p:nvGrpSpPr>
      <p:grpSpPr>
        <a:xfrm>
          <a:off x="0" y="0"/>
          <a:ext cx="0" cy="0"/>
          <a:chOff x="0" y="0"/>
          <a:chExt cx="0" cy="0"/>
        </a:xfrm>
      </p:grpSpPr>
      <p:sp>
        <p:nvSpPr>
          <p:cNvPr id="9308" name="Google Shape;9308;p39"/>
          <p:cNvSpPr txBox="1"/>
          <p:nvPr>
            <p:ph type="title"/>
          </p:nvPr>
        </p:nvSpPr>
        <p:spPr>
          <a:xfrm>
            <a:off x="1698600" y="438450"/>
            <a:ext cx="57468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3</a:t>
            </a:r>
            <a:r>
              <a:rPr lang="en"/>
              <a:t> Experience</a:t>
            </a:r>
            <a:endParaRPr/>
          </a:p>
        </p:txBody>
      </p:sp>
      <p:sp>
        <p:nvSpPr>
          <p:cNvPr id="9309" name="Google Shape;9309;p39"/>
          <p:cNvSpPr txBox="1"/>
          <p:nvPr/>
        </p:nvSpPr>
        <p:spPr>
          <a:xfrm>
            <a:off x="1532825" y="778725"/>
            <a:ext cx="6396600" cy="41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 Progression (continued)</a:t>
            </a:r>
            <a:endParaRPr sz="700">
              <a:solidFill>
                <a:schemeClr val="dk1"/>
              </a:solidFill>
              <a:latin typeface="Times New Roman"/>
              <a:ea typeface="Times New Roman"/>
              <a:cs typeface="Times New Roman"/>
              <a:sym typeface="Times New Roman"/>
            </a:endParaRPr>
          </a:p>
          <a:p>
            <a:pPr indent="-317500" lvl="0" marL="457200" rtl="0" algn="l">
              <a:lnSpc>
                <a:spcPct val="115000"/>
              </a:lnSpc>
              <a:spcBef>
                <a:spcPts val="1200"/>
              </a:spcBef>
              <a:spcAft>
                <a:spcPts val="0"/>
              </a:spcAft>
              <a:buClr>
                <a:schemeClr val="dk1"/>
              </a:buClr>
              <a:buSzPts val="1400"/>
              <a:buChar char="●"/>
            </a:pPr>
            <a:r>
              <a:rPr lang="en">
                <a:solidFill>
                  <a:schemeClr val="dk1"/>
                </a:solidFill>
                <a:latin typeface="Calibri"/>
                <a:ea typeface="Calibri"/>
                <a:cs typeface="Calibri"/>
                <a:sym typeface="Calibri"/>
              </a:rPr>
              <a:t>Product Owner evaluated the quality of the product deliverables such as the Trello board and 3D design and suggested to start a new board for each.</a:t>
            </a:r>
            <a:endParaRPr sz="7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lang="en">
                <a:solidFill>
                  <a:schemeClr val="dk1"/>
                </a:solidFill>
                <a:latin typeface="Calibri"/>
                <a:ea typeface="Calibri"/>
                <a:cs typeface="Calibri"/>
                <a:sym typeface="Calibri"/>
              </a:rPr>
              <a:t>The product owner clarifies expectations for the final product.</a:t>
            </a:r>
            <a:endParaRPr sz="700">
              <a:solidFill>
                <a:schemeClr val="dk1"/>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chemeClr val="dk1"/>
              </a:buClr>
              <a:buSzPts val="1400"/>
              <a:buChar char="●"/>
            </a:pPr>
            <a:r>
              <a:rPr lang="en">
                <a:solidFill>
                  <a:schemeClr val="dk1"/>
                </a:solidFill>
                <a:latin typeface="Calibri"/>
                <a:ea typeface="Calibri"/>
                <a:cs typeface="Calibri"/>
                <a:sym typeface="Calibri"/>
              </a:rPr>
              <a:t>During the current sprint phase, each developer worked closely with the lead developer to ensure the requirement of the product owner and feature assigned to them is present in the design.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Char char="●"/>
            </a:pPr>
            <a:r>
              <a:rPr lang="en">
                <a:solidFill>
                  <a:schemeClr val="dk1"/>
                </a:solidFill>
                <a:latin typeface="Calibri"/>
                <a:ea typeface="Calibri"/>
                <a:cs typeface="Calibri"/>
                <a:sym typeface="Calibri"/>
              </a:rPr>
              <a:t>New tasks were created after Review and put into Backlog.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Char char="●"/>
            </a:pPr>
            <a:r>
              <a:rPr lang="en">
                <a:solidFill>
                  <a:schemeClr val="dk1"/>
                </a:solidFill>
                <a:latin typeface="Calibri"/>
                <a:ea typeface="Calibri"/>
                <a:cs typeface="Calibri"/>
                <a:sym typeface="Calibri"/>
              </a:rPr>
              <a:t>The need for more expertise in construction and the use of 5D planner tool emerged.</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During the creation process team discovered one room taking 30 minutes and team lead decided take the project room by room.</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Resizing of objects occured after the finalization of the frame.</a:t>
            </a:r>
            <a:endParaRPr>
              <a:solidFill>
                <a:schemeClr val="dk1"/>
              </a:solidFill>
              <a:latin typeface="Calibri"/>
              <a:ea typeface="Calibri"/>
              <a:cs typeface="Calibri"/>
              <a:sym typeface="Calibri"/>
            </a:endParaRPr>
          </a:p>
          <a:p>
            <a:pPr indent="0" lvl="0" marL="45720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3" name="Shape 9313"/>
        <p:cNvGrpSpPr/>
        <p:nvPr/>
      </p:nvGrpSpPr>
      <p:grpSpPr>
        <a:xfrm>
          <a:off x="0" y="0"/>
          <a:ext cx="0" cy="0"/>
          <a:chOff x="0" y="0"/>
          <a:chExt cx="0" cy="0"/>
        </a:xfrm>
      </p:grpSpPr>
      <p:sp>
        <p:nvSpPr>
          <p:cNvPr id="9314" name="Google Shape;9314;p40"/>
          <p:cNvSpPr txBox="1"/>
          <p:nvPr>
            <p:ph type="title"/>
          </p:nvPr>
        </p:nvSpPr>
        <p:spPr>
          <a:xfrm>
            <a:off x="1698600" y="438450"/>
            <a:ext cx="5746800" cy="42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3</a:t>
            </a:r>
            <a:r>
              <a:rPr lang="en"/>
              <a:t> Experience</a:t>
            </a:r>
            <a:endParaRPr/>
          </a:p>
        </p:txBody>
      </p:sp>
      <p:sp>
        <p:nvSpPr>
          <p:cNvPr id="9315" name="Google Shape;9315;p40"/>
          <p:cNvSpPr txBox="1"/>
          <p:nvPr/>
        </p:nvSpPr>
        <p:spPr>
          <a:xfrm>
            <a:off x="1532825" y="778725"/>
            <a:ext cx="6396600" cy="41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rPr>
              <a:t> Results</a:t>
            </a:r>
            <a:endParaRPr b="1" sz="1800">
              <a:solidFill>
                <a:schemeClr val="dk1"/>
              </a:solidFill>
            </a:endParaRPr>
          </a:p>
          <a:p>
            <a:pPr indent="-317500" lvl="0" marL="457200" rtl="0" algn="l">
              <a:lnSpc>
                <a:spcPct val="115000"/>
              </a:lnSpc>
              <a:spcBef>
                <a:spcPts val="1200"/>
              </a:spcBef>
              <a:spcAft>
                <a:spcPts val="0"/>
              </a:spcAft>
              <a:buClr>
                <a:schemeClr val="dk1"/>
              </a:buClr>
              <a:buSzPts val="1400"/>
              <a:buFont typeface="Calibri"/>
              <a:buChar char="●"/>
            </a:pPr>
            <a:r>
              <a:rPr lang="en">
                <a:solidFill>
                  <a:schemeClr val="dk1"/>
                </a:solidFill>
                <a:latin typeface="Calibri"/>
                <a:ea typeface="Calibri"/>
                <a:cs typeface="Calibri"/>
                <a:sym typeface="Calibri"/>
              </a:rPr>
              <a:t>The team planned Sprints ahead of time.</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solidFill>
                  <a:schemeClr val="dk1"/>
                </a:solidFill>
                <a:latin typeface="Calibri"/>
                <a:ea typeface="Calibri"/>
                <a:cs typeface="Calibri"/>
                <a:sym typeface="Calibri"/>
              </a:rPr>
              <a:t>The team had overcome bottlenecks.</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solidFill>
                  <a:schemeClr val="dk1"/>
                </a:solidFill>
                <a:latin typeface="Calibri"/>
                <a:ea typeface="Calibri"/>
                <a:cs typeface="Calibri"/>
                <a:sym typeface="Calibri"/>
              </a:rPr>
              <a:t>The 5D planner tool limitations were discovered and needed immediate attention from the lead developer in order to preserve requested dimensions of the product features.</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SzPts val="1400"/>
              <a:buChar char="●"/>
            </a:pPr>
            <a:r>
              <a:rPr lang="en">
                <a:solidFill>
                  <a:schemeClr val="dk1"/>
                </a:solidFill>
                <a:latin typeface="Calibri"/>
                <a:ea typeface="Calibri"/>
                <a:cs typeface="Calibri"/>
                <a:sym typeface="Calibri"/>
              </a:rPr>
              <a:t>The developers were able to convert EPICs into user stories.    </a:t>
            </a:r>
            <a:endParaRPr>
              <a:solidFill>
                <a:schemeClr val="dk1"/>
              </a:solidFill>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solidFill>
                  <a:schemeClr val="dk1"/>
                </a:solidFill>
                <a:latin typeface="Calibri"/>
                <a:ea typeface="Calibri"/>
                <a:cs typeface="Calibri"/>
                <a:sym typeface="Calibri"/>
              </a:rPr>
              <a:t>The Team took advantage of Trello by utilizing its features in the Sprint process. </a:t>
            </a:r>
            <a:endParaRPr>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t/>
            </a:r>
            <a:endParaRPr/>
          </a:p>
          <a:p>
            <a:pPr indent="0" lvl="0" marL="457200" rtl="0" algn="l">
              <a:lnSpc>
                <a:spcPct val="115000"/>
              </a:lnSpc>
              <a:spcBef>
                <a:spcPts val="1200"/>
              </a:spcBef>
              <a:spcAft>
                <a:spcPts val="0"/>
              </a:spcAft>
              <a:buNone/>
            </a:pPr>
            <a:r>
              <a:t/>
            </a:r>
            <a:endParaRPr>
              <a:solidFill>
                <a:schemeClr val="dk1"/>
              </a:solidFill>
            </a:endParaRPr>
          </a:p>
          <a:p>
            <a:pPr indent="0" lvl="0" marL="0" rtl="0" algn="l">
              <a:spcBef>
                <a:spcPts val="120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9" name="Shape 9319"/>
        <p:cNvGrpSpPr/>
        <p:nvPr/>
      </p:nvGrpSpPr>
      <p:grpSpPr>
        <a:xfrm>
          <a:off x="0" y="0"/>
          <a:ext cx="0" cy="0"/>
          <a:chOff x="0" y="0"/>
          <a:chExt cx="0" cy="0"/>
        </a:xfrm>
      </p:grpSpPr>
      <p:sp>
        <p:nvSpPr>
          <p:cNvPr id="9320" name="Google Shape;9320;p41"/>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4</a:t>
            </a:r>
            <a:r>
              <a:rPr lang="en"/>
              <a:t> Experience</a:t>
            </a:r>
            <a:endParaRPr/>
          </a:p>
        </p:txBody>
      </p:sp>
      <p:sp>
        <p:nvSpPr>
          <p:cNvPr id="9321" name="Google Shape;9321;p41"/>
          <p:cNvSpPr txBox="1"/>
          <p:nvPr/>
        </p:nvSpPr>
        <p:spPr>
          <a:xfrm>
            <a:off x="1507150" y="942625"/>
            <a:ext cx="6396600" cy="411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Calibri"/>
                <a:ea typeface="Calibri"/>
                <a:cs typeface="Calibri"/>
                <a:sym typeface="Calibri"/>
              </a:rPr>
              <a:t>Retrospective</a:t>
            </a:r>
            <a:endParaRPr b="1" sz="1800">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What went well - Productivity, Communication</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Problems - Merging of ideals.</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Actions to be taken -  Finalize models, complete presentations.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Each developer went over what they accomplished during the previous sprint, what they were planning to work on until the next meeting, and what obstacles were getting in the way of completing their job. </a:t>
            </a:r>
            <a:endParaRPr>
              <a:solidFill>
                <a:schemeClr val="dk1"/>
              </a:solidFill>
              <a:latin typeface="Calibri"/>
              <a:ea typeface="Calibri"/>
              <a:cs typeface="Calibri"/>
              <a:sym typeface="Calibri"/>
            </a:endParaRPr>
          </a:p>
          <a:p>
            <a:pPr indent="0" lvl="0" marL="0" rtl="0" algn="l">
              <a:spcBef>
                <a:spcPts val="0"/>
              </a:spcBef>
              <a:spcAft>
                <a:spcPts val="0"/>
              </a:spcAft>
              <a:buNone/>
            </a:pPr>
            <a:r>
              <a:rPr b="1" lang="en" sz="1800">
                <a:solidFill>
                  <a:schemeClr val="dk1"/>
                </a:solidFill>
                <a:latin typeface="Calibri"/>
                <a:ea typeface="Calibri"/>
                <a:cs typeface="Calibri"/>
                <a:sym typeface="Calibri"/>
              </a:rPr>
              <a:t>Progression</a:t>
            </a:r>
            <a:endParaRPr b="1" sz="1800">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Had scrum master delegate roles for presentation, like presenter and slide reviewers.</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Optimize workflow by having everyone work independently.</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Removed bottlenecks in development workflow.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Used Agile methodologies to keep development dynamic and flexible. </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solidFill>
                <a:schemeClr val="dk1"/>
              </a:solidFill>
              <a:latin typeface="Calibri"/>
              <a:ea typeface="Calibri"/>
              <a:cs typeface="Calibri"/>
              <a:sym typeface="Calibri"/>
            </a:endParaRPr>
          </a:p>
          <a:p>
            <a:pPr indent="0" lvl="0" marL="0" rtl="0" algn="l">
              <a:spcBef>
                <a:spcPts val="0"/>
              </a:spcBef>
              <a:spcAft>
                <a:spcPts val="0"/>
              </a:spcAft>
              <a:buNone/>
            </a:pPr>
            <a:r>
              <a:rPr b="1" lang="en" sz="1800">
                <a:solidFill>
                  <a:schemeClr val="dk1"/>
                </a:solidFill>
                <a:latin typeface="Calibri"/>
                <a:ea typeface="Calibri"/>
                <a:cs typeface="Calibri"/>
                <a:sym typeface="Calibri"/>
              </a:rPr>
              <a:t>Results</a:t>
            </a:r>
            <a:endParaRPr b="1" sz="1800">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Finished both models following the clients specifications.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Used SCRUM to complete presentation to review what we learned.  </a:t>
            </a:r>
            <a:endParaRPr>
              <a:solidFill>
                <a:schemeClr val="dk1"/>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9325" name="Shape 9325"/>
        <p:cNvGrpSpPr/>
        <p:nvPr/>
      </p:nvGrpSpPr>
      <p:grpSpPr>
        <a:xfrm>
          <a:off x="0" y="0"/>
          <a:ext cx="0" cy="0"/>
          <a:chOff x="0" y="0"/>
          <a:chExt cx="0" cy="0"/>
        </a:xfrm>
      </p:grpSpPr>
      <p:sp>
        <p:nvSpPr>
          <p:cNvPr id="9326" name="Google Shape;9326;p42"/>
          <p:cNvSpPr txBox="1"/>
          <p:nvPr>
            <p:ph idx="2" type="title"/>
          </p:nvPr>
        </p:nvSpPr>
        <p:spPr>
          <a:xfrm>
            <a:off x="2302800" y="273425"/>
            <a:ext cx="4538400" cy="42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One-Story Requirements</a:t>
            </a:r>
            <a:endParaRPr/>
          </a:p>
        </p:txBody>
      </p:sp>
      <p:sp>
        <p:nvSpPr>
          <p:cNvPr id="9327" name="Google Shape;9327;p42"/>
          <p:cNvSpPr txBox="1"/>
          <p:nvPr/>
        </p:nvSpPr>
        <p:spPr>
          <a:xfrm>
            <a:off x="221950" y="622250"/>
            <a:ext cx="2460600" cy="395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Interior Design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Smart home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front -yard</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4 bedrooms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1 bathroom per each bedroom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1 guest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Each room has a window?</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3 car garage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4 car garage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Furnished Basement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Living 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Wooden flooring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Tile floor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Vinyl flooring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Painted Drywall and Ceiling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White color painting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Each room with closet</a:t>
            </a:r>
            <a:endParaRPr sz="1200">
              <a:solidFill>
                <a:schemeClr val="dk1"/>
              </a:solidFill>
              <a:latin typeface="Calibri"/>
              <a:ea typeface="Calibri"/>
              <a:cs typeface="Calibri"/>
              <a:sym typeface="Calibri"/>
            </a:endParaRPr>
          </a:p>
          <a:p>
            <a:pPr indent="0" lvl="0" marL="0" rtl="0" algn="l">
              <a:spcBef>
                <a:spcPts val="1200"/>
              </a:spcBef>
              <a:spcAft>
                <a:spcPts val="0"/>
              </a:spcAft>
              <a:buNone/>
            </a:pPr>
            <a:r>
              <a:t/>
            </a:r>
            <a:endParaRPr b="1" sz="1100">
              <a:solidFill>
                <a:schemeClr val="dk1"/>
              </a:solidFill>
            </a:endParaRPr>
          </a:p>
        </p:txBody>
      </p:sp>
      <p:sp>
        <p:nvSpPr>
          <p:cNvPr id="9328" name="Google Shape;9328;p42"/>
          <p:cNvSpPr txBox="1"/>
          <p:nvPr/>
        </p:nvSpPr>
        <p:spPr>
          <a:xfrm>
            <a:off x="2477075" y="622250"/>
            <a:ext cx="2097300" cy="395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latin typeface="Calibri"/>
                <a:ea typeface="Calibri"/>
                <a:cs typeface="Calibri"/>
                <a:sym typeface="Calibri"/>
              </a:rPr>
              <a:t>Exterior Design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Fencing around 100 yards.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Swimming pool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Backyard</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Dark brown roofs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Shingle roof</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Light-brown walls </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Brick wall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Two exit door</a:t>
            </a:r>
            <a:endParaRPr sz="12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Insulation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Floor insulation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Insulation with viper in ceiling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Basement entry wall standard</a:t>
            </a:r>
            <a:endParaRPr sz="1200">
              <a:solidFill>
                <a:schemeClr val="dk1"/>
              </a:solidFill>
              <a:latin typeface="Calibri"/>
              <a:ea typeface="Calibri"/>
              <a:cs typeface="Calibri"/>
              <a:sym typeface="Calibri"/>
            </a:endParaRPr>
          </a:p>
          <a:p>
            <a:pPr indent="0" lvl="0" marL="457200" rtl="0" algn="l">
              <a:lnSpc>
                <a:spcPct val="115000"/>
              </a:lnSpc>
              <a:spcBef>
                <a:spcPts val="2400"/>
              </a:spcBef>
              <a:spcAft>
                <a:spcPts val="1200"/>
              </a:spcAft>
              <a:buNone/>
            </a:pPr>
            <a:r>
              <a:t/>
            </a:r>
            <a:endParaRPr sz="1100">
              <a:solidFill>
                <a:schemeClr val="dk1"/>
              </a:solidFill>
            </a:endParaRPr>
          </a:p>
        </p:txBody>
      </p:sp>
      <p:sp>
        <p:nvSpPr>
          <p:cNvPr id="9329" name="Google Shape;9329;p42"/>
          <p:cNvSpPr txBox="1"/>
          <p:nvPr/>
        </p:nvSpPr>
        <p:spPr>
          <a:xfrm>
            <a:off x="4421975" y="622250"/>
            <a:ext cx="2460600" cy="42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Kitchen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Island kitchen</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Wall tiles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Lots of storage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Smart kitchen</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Stainless appliances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Walk-in Pantry</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Wooden floor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Vinyl flooring (optional)</a:t>
            </a:r>
            <a:endParaRPr sz="1200">
              <a:solidFill>
                <a:schemeClr val="dk1"/>
              </a:solidFill>
              <a:latin typeface="Calibri"/>
              <a:ea typeface="Calibri"/>
              <a:cs typeface="Calibri"/>
              <a:sym typeface="Calibri"/>
            </a:endParaRPr>
          </a:p>
          <a:p>
            <a:pPr indent="0" lvl="0" marL="0" rtl="0" algn="l">
              <a:lnSpc>
                <a:spcPct val="115000"/>
              </a:lnSpc>
              <a:spcBef>
                <a:spcPts val="2400"/>
              </a:spcBef>
              <a:spcAft>
                <a:spcPts val="0"/>
              </a:spcAft>
              <a:buNone/>
            </a:pPr>
            <a:r>
              <a:rPr b="1" lang="en" sz="1200">
                <a:solidFill>
                  <a:schemeClr val="dk1"/>
                </a:solidFill>
                <a:latin typeface="Calibri"/>
                <a:ea typeface="Calibri"/>
                <a:cs typeface="Calibri"/>
                <a:sym typeface="Calibri"/>
              </a:rPr>
              <a:t>Baths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Master bath with garden tub</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Each room with a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Dual sink in each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Tile shower masters bathroom</a:t>
            </a:r>
            <a:endParaRPr sz="1200">
              <a:solidFill>
                <a:schemeClr val="dk1"/>
              </a:solidFill>
              <a:latin typeface="Calibri"/>
              <a:ea typeface="Calibri"/>
              <a:cs typeface="Calibri"/>
              <a:sym typeface="Calibri"/>
            </a:endParaRPr>
          </a:p>
          <a:p>
            <a:pPr indent="0" lvl="0" marL="0" rtl="0" algn="l">
              <a:lnSpc>
                <a:spcPct val="115000"/>
              </a:lnSpc>
              <a:spcBef>
                <a:spcPts val="2400"/>
              </a:spcBef>
              <a:spcAft>
                <a:spcPts val="2400"/>
              </a:spcAft>
              <a:buNone/>
            </a:pPr>
            <a:r>
              <a:t/>
            </a:r>
            <a:endParaRPr sz="1100">
              <a:solidFill>
                <a:schemeClr val="dk1"/>
              </a:solidFill>
            </a:endParaRPr>
          </a:p>
        </p:txBody>
      </p:sp>
      <p:sp>
        <p:nvSpPr>
          <p:cNvPr id="9330" name="Google Shape;9330;p42"/>
          <p:cNvSpPr txBox="1"/>
          <p:nvPr/>
        </p:nvSpPr>
        <p:spPr>
          <a:xfrm>
            <a:off x="6683400" y="622250"/>
            <a:ext cx="2460600" cy="42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latin typeface="Calibri"/>
                <a:ea typeface="Calibri"/>
                <a:cs typeface="Calibri"/>
                <a:sym typeface="Calibri"/>
              </a:rPr>
              <a:t>Utilities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Solar energy</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Natural gas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City water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Central heat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Central air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City backup electric grid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Wifi and Smart home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Security system (optional)</a:t>
            </a:r>
            <a:endParaRPr sz="1200">
              <a:solidFill>
                <a:schemeClr val="dk1"/>
              </a:solidFill>
              <a:latin typeface="Calibri"/>
              <a:ea typeface="Calibri"/>
              <a:cs typeface="Calibri"/>
              <a:sym typeface="Calibri"/>
            </a:endParaRPr>
          </a:p>
          <a:p>
            <a:pPr indent="0" lvl="0" marL="0" rtl="0" algn="l">
              <a:lnSpc>
                <a:spcPct val="115000"/>
              </a:lnSpc>
              <a:spcBef>
                <a:spcPts val="2400"/>
              </a:spcBef>
              <a:spcAft>
                <a:spcPts val="0"/>
              </a:spcAft>
              <a:buNone/>
            </a:pPr>
            <a:r>
              <a:rPr b="1" lang="en" sz="1200">
                <a:solidFill>
                  <a:schemeClr val="dk1"/>
                </a:solidFill>
                <a:latin typeface="Calibri"/>
                <a:ea typeface="Calibri"/>
                <a:cs typeface="Calibri"/>
                <a:sym typeface="Calibri"/>
              </a:rPr>
              <a:t>Miscellaneous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Drop down stairs to attic</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 shaped stairs to basement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Panel box is dropped to basement area</a:t>
            </a:r>
            <a:endParaRPr sz="1200">
              <a:solidFill>
                <a:schemeClr val="dk1"/>
              </a:solidFill>
              <a:latin typeface="Calibri"/>
              <a:ea typeface="Calibri"/>
              <a:cs typeface="Calibri"/>
              <a:sym typeface="Calibri"/>
            </a:endParaRPr>
          </a:p>
          <a:p>
            <a:pPr indent="0" lvl="0" marL="0" rtl="0" algn="l">
              <a:spcBef>
                <a:spcPts val="240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9334" name="Shape 9334"/>
        <p:cNvGrpSpPr/>
        <p:nvPr/>
      </p:nvGrpSpPr>
      <p:grpSpPr>
        <a:xfrm>
          <a:off x="0" y="0"/>
          <a:ext cx="0" cy="0"/>
          <a:chOff x="0" y="0"/>
          <a:chExt cx="0" cy="0"/>
        </a:xfrm>
      </p:grpSpPr>
      <p:sp>
        <p:nvSpPr>
          <p:cNvPr id="9335" name="Google Shape;9335;p43"/>
          <p:cNvSpPr txBox="1"/>
          <p:nvPr>
            <p:ph idx="2" type="title"/>
          </p:nvPr>
        </p:nvSpPr>
        <p:spPr>
          <a:xfrm>
            <a:off x="2611050" y="245925"/>
            <a:ext cx="39219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a:t>
            </a:r>
            <a:r>
              <a:rPr lang="en"/>
              <a:t>-Story Requirements</a:t>
            </a:r>
            <a:endParaRPr/>
          </a:p>
        </p:txBody>
      </p:sp>
      <p:sp>
        <p:nvSpPr>
          <p:cNvPr id="9336" name="Google Shape;9336;p43"/>
          <p:cNvSpPr txBox="1"/>
          <p:nvPr/>
        </p:nvSpPr>
        <p:spPr>
          <a:xfrm>
            <a:off x="221950" y="622250"/>
            <a:ext cx="2743800" cy="481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latin typeface="Calibri"/>
                <a:ea typeface="Calibri"/>
                <a:cs typeface="Calibri"/>
                <a:sym typeface="Calibri"/>
              </a:rPr>
              <a:t>Interior Design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front -yard</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4  bedrooms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1 bathroom per 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1 guest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Each room has a window?</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3 car garage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Furnished Basement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Living 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Wooden floor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Tile floor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Painted Drywall and Ceiling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White color painting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Tv Lounge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Gallery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Back porch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Front porch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Additional bedroom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Upstairs Loft area (optional)</a:t>
            </a:r>
            <a:endParaRPr b="1" sz="1200">
              <a:solidFill>
                <a:schemeClr val="dk1"/>
              </a:solidFill>
              <a:latin typeface="Calibri"/>
              <a:ea typeface="Calibri"/>
              <a:cs typeface="Calibri"/>
              <a:sym typeface="Calibri"/>
            </a:endParaRPr>
          </a:p>
        </p:txBody>
      </p:sp>
      <p:sp>
        <p:nvSpPr>
          <p:cNvPr id="9337" name="Google Shape;9337;p43"/>
          <p:cNvSpPr txBox="1"/>
          <p:nvPr/>
        </p:nvSpPr>
        <p:spPr>
          <a:xfrm>
            <a:off x="2477075" y="622250"/>
            <a:ext cx="2247300" cy="42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Exterior Design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Fencing around 90 yards.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Swimming pool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Backyard</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Fence(vinyl)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Dark brown roofs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Shingle roof</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Light-brown walls </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Brick wall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Two exit doors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Balcony (optional</a:t>
            </a:r>
            <a:endParaRPr b="1" sz="1200">
              <a:solidFill>
                <a:schemeClr val="dk1"/>
              </a:solidFill>
              <a:latin typeface="Calibri"/>
              <a:ea typeface="Calibri"/>
              <a:cs typeface="Calibri"/>
              <a:sym typeface="Calibri"/>
            </a:endParaRPr>
          </a:p>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Insulation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Floor insulation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Insulation with viper in ceiling</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Basement entry wall standard</a:t>
            </a:r>
            <a:endParaRPr sz="1100">
              <a:solidFill>
                <a:schemeClr val="dk1"/>
              </a:solidFill>
            </a:endParaRPr>
          </a:p>
        </p:txBody>
      </p:sp>
      <p:sp>
        <p:nvSpPr>
          <p:cNvPr id="9338" name="Google Shape;9338;p43"/>
          <p:cNvSpPr txBox="1"/>
          <p:nvPr/>
        </p:nvSpPr>
        <p:spPr>
          <a:xfrm>
            <a:off x="4421975" y="622250"/>
            <a:ext cx="2097300" cy="3954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Kitchen</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Island kitchen</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Wall tiles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Lots of storage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Smart kitchen</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Stainless appliances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Walk-in Pantry</a:t>
            </a:r>
            <a:endParaRPr sz="1200">
              <a:solidFill>
                <a:schemeClr val="dk1"/>
              </a:solidFill>
              <a:latin typeface="Calibri"/>
              <a:ea typeface="Calibri"/>
              <a:cs typeface="Calibri"/>
              <a:sym typeface="Calibri"/>
            </a:endParaRPr>
          </a:p>
          <a:p>
            <a:pPr indent="0" lvl="0" marL="0" rtl="0" algn="l">
              <a:lnSpc>
                <a:spcPct val="115000"/>
              </a:lnSpc>
              <a:spcBef>
                <a:spcPts val="2400"/>
              </a:spcBef>
              <a:spcAft>
                <a:spcPts val="0"/>
              </a:spcAft>
              <a:buNone/>
            </a:pPr>
            <a:r>
              <a:rPr b="1" lang="en" sz="1200">
                <a:solidFill>
                  <a:schemeClr val="dk1"/>
                </a:solidFill>
                <a:latin typeface="Calibri"/>
                <a:ea typeface="Calibri"/>
                <a:cs typeface="Calibri"/>
                <a:sym typeface="Calibri"/>
              </a:rPr>
              <a:t>Baths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Master bath with garden tub</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Each room with a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Dual sink in each bathroom</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Tile shower master bathroom</a:t>
            </a:r>
            <a:endParaRPr sz="1100">
              <a:solidFill>
                <a:schemeClr val="dk1"/>
              </a:solidFill>
            </a:endParaRPr>
          </a:p>
        </p:txBody>
      </p:sp>
      <p:sp>
        <p:nvSpPr>
          <p:cNvPr id="9339" name="Google Shape;9339;p43"/>
          <p:cNvSpPr txBox="1"/>
          <p:nvPr/>
        </p:nvSpPr>
        <p:spPr>
          <a:xfrm>
            <a:off x="6683400" y="622250"/>
            <a:ext cx="2460600" cy="424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solidFill>
                  <a:schemeClr val="dk1"/>
                </a:solidFill>
                <a:latin typeface="Calibri"/>
                <a:ea typeface="Calibri"/>
                <a:cs typeface="Calibri"/>
                <a:sym typeface="Calibri"/>
              </a:rPr>
              <a:t>Utilities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Solar energy</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Natural gas</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City water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Central heat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Central air</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City backup electric grid (optional)</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Wifi and Smart home</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Security system</a:t>
            </a:r>
            <a:endParaRPr sz="1200">
              <a:solidFill>
                <a:schemeClr val="dk1"/>
              </a:solidFill>
              <a:latin typeface="Calibri"/>
              <a:ea typeface="Calibri"/>
              <a:cs typeface="Calibri"/>
              <a:sym typeface="Calibri"/>
            </a:endParaRPr>
          </a:p>
          <a:p>
            <a:pPr indent="0" lvl="0" marL="0" rtl="0" algn="l">
              <a:lnSpc>
                <a:spcPct val="115000"/>
              </a:lnSpc>
              <a:spcBef>
                <a:spcPts val="2400"/>
              </a:spcBef>
              <a:spcAft>
                <a:spcPts val="0"/>
              </a:spcAft>
              <a:buNone/>
            </a:pPr>
            <a:r>
              <a:rPr b="1" lang="en" sz="1200">
                <a:solidFill>
                  <a:schemeClr val="dk1"/>
                </a:solidFill>
                <a:latin typeface="Calibri"/>
                <a:ea typeface="Calibri"/>
                <a:cs typeface="Calibri"/>
                <a:sym typeface="Calibri"/>
              </a:rPr>
              <a:t>Miscellaneous</a:t>
            </a:r>
            <a:endParaRPr b="1" sz="1200">
              <a:solidFill>
                <a:schemeClr val="dk1"/>
              </a:solidFill>
              <a:latin typeface="Calibri"/>
              <a:ea typeface="Calibri"/>
              <a:cs typeface="Calibri"/>
              <a:sym typeface="Calibri"/>
            </a:endParaRPr>
          </a:p>
          <a:p>
            <a:pPr indent="-304800" lvl="0" marL="457200" rtl="0" algn="l">
              <a:lnSpc>
                <a:spcPct val="115000"/>
              </a:lnSpc>
              <a:spcBef>
                <a:spcPts val="120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Drop down stairs to attic</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L shaped stairs to basement</a:t>
            </a:r>
            <a:endParaRPr sz="1200">
              <a:solidFill>
                <a:schemeClr val="dk1"/>
              </a:solidFill>
              <a:latin typeface="Calibri"/>
              <a:ea typeface="Calibri"/>
              <a:cs typeface="Calibri"/>
              <a:sym typeface="Calibri"/>
            </a:endParaRPr>
          </a:p>
          <a:p>
            <a:pPr indent="-304800" lvl="0" marL="457200" rtl="0" algn="l">
              <a:lnSpc>
                <a:spcPct val="115000"/>
              </a:lnSpc>
              <a:spcBef>
                <a:spcPts val="0"/>
              </a:spcBef>
              <a:spcAft>
                <a:spcPts val="0"/>
              </a:spcAft>
              <a:buClr>
                <a:schemeClr val="dk1"/>
              </a:buClr>
              <a:buSzPts val="1200"/>
              <a:buFont typeface="Calibri"/>
              <a:buChar char="●"/>
            </a:pPr>
            <a:r>
              <a:rPr lang="en" sz="1200">
                <a:solidFill>
                  <a:schemeClr val="dk1"/>
                </a:solidFill>
                <a:latin typeface="Calibri"/>
                <a:ea typeface="Calibri"/>
                <a:cs typeface="Calibri"/>
                <a:sym typeface="Calibri"/>
              </a:rPr>
              <a:t>Panel at garage</a:t>
            </a:r>
            <a:endParaRPr>
              <a:latin typeface="Poppins Light"/>
              <a:ea typeface="Poppins Light"/>
              <a:cs typeface="Poppins Light"/>
              <a:sym typeface="Poppins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3" name="Shape 9343"/>
        <p:cNvGrpSpPr/>
        <p:nvPr/>
      </p:nvGrpSpPr>
      <p:grpSpPr>
        <a:xfrm>
          <a:off x="0" y="0"/>
          <a:ext cx="0" cy="0"/>
          <a:chOff x="0" y="0"/>
          <a:chExt cx="0" cy="0"/>
        </a:xfrm>
      </p:grpSpPr>
      <p:sp>
        <p:nvSpPr>
          <p:cNvPr id="9344" name="Google Shape;9344;p44"/>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Tale Of T</a:t>
            </a:r>
            <a:r>
              <a:rPr lang="en"/>
              <a:t>wo Houses</a:t>
            </a:r>
            <a:endParaRPr/>
          </a:p>
        </p:txBody>
      </p:sp>
      <p:pic>
        <p:nvPicPr>
          <p:cNvPr id="9345" name="Google Shape;9345;p44"/>
          <p:cNvPicPr preferRelativeResize="0"/>
          <p:nvPr/>
        </p:nvPicPr>
        <p:blipFill rotWithShape="1">
          <a:blip r:embed="rId3">
            <a:alphaModFix/>
          </a:blip>
          <a:srcRect b="-21725" l="0" r="0" t="9505"/>
          <a:stretch/>
        </p:blipFill>
        <p:spPr>
          <a:xfrm>
            <a:off x="79216" y="1068782"/>
            <a:ext cx="4417592" cy="3313200"/>
          </a:xfrm>
          <a:prstGeom prst="rect">
            <a:avLst/>
          </a:prstGeom>
          <a:noFill/>
          <a:ln>
            <a:noFill/>
          </a:ln>
        </p:spPr>
      </p:pic>
      <p:pic>
        <p:nvPicPr>
          <p:cNvPr id="9346" name="Google Shape;9346;p44"/>
          <p:cNvPicPr preferRelativeResize="0"/>
          <p:nvPr/>
        </p:nvPicPr>
        <p:blipFill>
          <a:blip r:embed="rId4">
            <a:alphaModFix/>
          </a:blip>
          <a:stretch>
            <a:fillRect/>
          </a:stretch>
        </p:blipFill>
        <p:spPr>
          <a:xfrm>
            <a:off x="4725407" y="1068775"/>
            <a:ext cx="4342392" cy="256031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0" name="Shape 9350"/>
        <p:cNvGrpSpPr/>
        <p:nvPr/>
      </p:nvGrpSpPr>
      <p:grpSpPr>
        <a:xfrm>
          <a:off x="0" y="0"/>
          <a:ext cx="0" cy="0"/>
          <a:chOff x="0" y="0"/>
          <a:chExt cx="0" cy="0"/>
        </a:xfrm>
      </p:grpSpPr>
      <p:sp>
        <p:nvSpPr>
          <p:cNvPr id="9351" name="Google Shape;9351;p4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Exemplifying Agile</a:t>
            </a:r>
            <a:endParaRPr/>
          </a:p>
        </p:txBody>
      </p:sp>
      <p:sp>
        <p:nvSpPr>
          <p:cNvPr id="9352" name="Google Shape;9352;p45"/>
          <p:cNvSpPr txBox="1"/>
          <p:nvPr/>
        </p:nvSpPr>
        <p:spPr>
          <a:xfrm>
            <a:off x="1507150" y="1064000"/>
            <a:ext cx="6516300" cy="383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Calibri"/>
                <a:ea typeface="Calibri"/>
                <a:cs typeface="Calibri"/>
                <a:sym typeface="Calibri"/>
              </a:rPr>
              <a:t>Building a Garage</a:t>
            </a:r>
            <a:endParaRPr b="1" sz="1800">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Research indicates new, side door required</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Collaboration between developer and lead </a:t>
            </a:r>
            <a:br>
              <a:rPr lang="en">
                <a:solidFill>
                  <a:schemeClr val="dk1"/>
                </a:solidFill>
                <a:latin typeface="Calibri"/>
                <a:ea typeface="Calibri"/>
                <a:cs typeface="Calibri"/>
                <a:sym typeface="Calibri"/>
              </a:rPr>
            </a:br>
            <a:r>
              <a:rPr lang="en">
                <a:solidFill>
                  <a:schemeClr val="dk1"/>
                </a:solidFill>
                <a:latin typeface="Calibri"/>
                <a:ea typeface="Calibri"/>
                <a:cs typeface="Calibri"/>
                <a:sym typeface="Calibri"/>
              </a:rPr>
              <a:t>developer </a:t>
            </a:r>
            <a:endParaRPr>
              <a:solidFill>
                <a:schemeClr val="dk1"/>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chemeClr val="dk1"/>
                </a:solidFill>
                <a:latin typeface="Calibri"/>
                <a:ea typeface="Calibri"/>
                <a:cs typeface="Calibri"/>
                <a:sym typeface="Calibri"/>
              </a:rPr>
              <a:t>Late-stage resizing of assets </a:t>
            </a:r>
            <a:br>
              <a:rPr lang="en">
                <a:solidFill>
                  <a:schemeClr val="dk1"/>
                </a:solidFill>
                <a:latin typeface="Calibri"/>
                <a:ea typeface="Calibri"/>
                <a:cs typeface="Calibri"/>
                <a:sym typeface="Calibri"/>
              </a:rPr>
            </a:br>
            <a:r>
              <a:rPr lang="en">
                <a:solidFill>
                  <a:schemeClr val="dk1"/>
                </a:solidFill>
                <a:latin typeface="Calibri"/>
                <a:ea typeface="Calibri"/>
                <a:cs typeface="Calibri"/>
                <a:sym typeface="Calibri"/>
              </a:rPr>
              <a:t> </a:t>
            </a:r>
            <a:endParaRPr>
              <a:solidFill>
                <a:schemeClr val="dk1"/>
              </a:solidFill>
              <a:latin typeface="Calibri"/>
              <a:ea typeface="Calibri"/>
              <a:cs typeface="Calibri"/>
              <a:sym typeface="Calibri"/>
            </a:endParaRPr>
          </a:p>
          <a:p>
            <a:pPr indent="0" lvl="0" marL="0" rtl="0" algn="l">
              <a:spcBef>
                <a:spcPts val="0"/>
              </a:spcBef>
              <a:spcAft>
                <a:spcPts val="0"/>
              </a:spcAft>
              <a:buNone/>
            </a:pPr>
            <a:r>
              <a:rPr b="1" lang="en" sz="1800">
                <a:solidFill>
                  <a:schemeClr val="dk1"/>
                </a:solidFill>
                <a:latin typeface="Calibri"/>
                <a:ea typeface="Calibri"/>
                <a:cs typeface="Calibri"/>
                <a:sym typeface="Calibri"/>
              </a:rPr>
              <a:t>Agile Concepts</a:t>
            </a:r>
            <a:endParaRPr b="1" sz="1800">
              <a:solidFill>
                <a:schemeClr val="dk1"/>
              </a:solidFill>
              <a:latin typeface="Calibri"/>
              <a:ea typeface="Calibri"/>
              <a:cs typeface="Calibri"/>
              <a:sym typeface="Calibri"/>
            </a:endParaRPr>
          </a:p>
          <a:p>
            <a:pPr indent="-317500" lvl="0" marL="457200" rtl="0" algn="l">
              <a:lnSpc>
                <a:spcPct val="107000"/>
              </a:lnSpc>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Individuals and interactions over processes </a:t>
            </a:r>
            <a:br>
              <a:rPr lang="en">
                <a:solidFill>
                  <a:srgbClr val="172B4D"/>
                </a:solidFill>
                <a:latin typeface="Calibri"/>
                <a:ea typeface="Calibri"/>
                <a:cs typeface="Calibri"/>
                <a:sym typeface="Calibri"/>
              </a:rPr>
            </a:br>
            <a:r>
              <a:rPr lang="en">
                <a:solidFill>
                  <a:srgbClr val="172B4D"/>
                </a:solidFill>
                <a:latin typeface="Calibri"/>
                <a:ea typeface="Calibri"/>
                <a:cs typeface="Calibri"/>
                <a:sym typeface="Calibri"/>
              </a:rPr>
              <a:t>and tools</a:t>
            </a:r>
            <a:endParaRPr>
              <a:solidFill>
                <a:srgbClr val="172B4D"/>
              </a:solidFill>
              <a:latin typeface="Calibri"/>
              <a:ea typeface="Calibri"/>
              <a:cs typeface="Calibri"/>
              <a:sym typeface="Calibri"/>
            </a:endParaRPr>
          </a:p>
          <a:p>
            <a:pPr indent="-317500" lvl="0" marL="457200" rtl="0" algn="l">
              <a:lnSpc>
                <a:spcPct val="107000"/>
              </a:lnSpc>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Responding to change over following a plan</a:t>
            </a:r>
            <a:endParaRPr>
              <a:solidFill>
                <a:srgbClr val="172B4D"/>
              </a:solidFill>
              <a:latin typeface="Calibri"/>
              <a:ea typeface="Calibri"/>
              <a:cs typeface="Calibri"/>
              <a:sym typeface="Calibri"/>
            </a:endParaRPr>
          </a:p>
          <a:p>
            <a:pPr indent="-317500" lvl="0" marL="457200" rtl="0" algn="l">
              <a:lnSpc>
                <a:spcPct val="107000"/>
              </a:lnSpc>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Welcome changing requirements, even late in development</a:t>
            </a:r>
            <a:endParaRPr>
              <a:solidFill>
                <a:srgbClr val="172B4D"/>
              </a:solidFill>
              <a:latin typeface="Calibri"/>
              <a:ea typeface="Calibri"/>
              <a:cs typeface="Calibri"/>
              <a:sym typeface="Calibri"/>
            </a:endParaRPr>
          </a:p>
          <a:p>
            <a:pPr indent="-317500" lvl="0" marL="457200" rtl="0" algn="l">
              <a:lnSpc>
                <a:spcPct val="107000"/>
              </a:lnSpc>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Build projects around motivated individuals. Give them the environment and support they need, and trust them to get the job done.</a:t>
            </a:r>
            <a:endParaRPr>
              <a:solidFill>
                <a:srgbClr val="172B4D"/>
              </a:solidFill>
              <a:latin typeface="Calibri"/>
              <a:ea typeface="Calibri"/>
              <a:cs typeface="Calibri"/>
              <a:sym typeface="Calibri"/>
            </a:endParaRPr>
          </a:p>
          <a:p>
            <a:pPr indent="-317500" lvl="0" marL="457200" rtl="0" algn="l">
              <a:lnSpc>
                <a:spcPct val="107000"/>
              </a:lnSpc>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The most efficient and effective method of conveying information to and within a development team is face-to-face conversation.</a:t>
            </a:r>
            <a:endParaRPr>
              <a:solidFill>
                <a:srgbClr val="172B4D"/>
              </a:solidFill>
              <a:latin typeface="Calibri"/>
              <a:ea typeface="Calibri"/>
              <a:cs typeface="Calibri"/>
              <a:sym typeface="Calibri"/>
            </a:endParaRPr>
          </a:p>
          <a:p>
            <a:pPr indent="-317500" lvl="0" marL="457200" rtl="0" algn="l">
              <a:spcBef>
                <a:spcPts val="0"/>
              </a:spcBef>
              <a:spcAft>
                <a:spcPts val="0"/>
              </a:spcAft>
              <a:buClr>
                <a:schemeClr val="dk1"/>
              </a:buClr>
              <a:buSzPts val="1400"/>
              <a:buFont typeface="Calibri"/>
              <a:buChar char="●"/>
            </a:pPr>
            <a:r>
              <a:rPr lang="en">
                <a:solidFill>
                  <a:srgbClr val="172B4D"/>
                </a:solidFill>
                <a:latin typeface="Calibri"/>
                <a:ea typeface="Calibri"/>
                <a:cs typeface="Calibri"/>
                <a:sym typeface="Calibri"/>
              </a:rPr>
              <a:t>The best architectures, requirements, and designs emerge from self-organizing teams.</a:t>
            </a:r>
            <a:endParaRPr>
              <a:solidFill>
                <a:schemeClr val="dk1"/>
              </a:solidFill>
              <a:latin typeface="Calibri"/>
              <a:ea typeface="Calibri"/>
              <a:cs typeface="Calibri"/>
              <a:sym typeface="Calibri"/>
            </a:endParaRPr>
          </a:p>
        </p:txBody>
      </p:sp>
      <p:pic>
        <p:nvPicPr>
          <p:cNvPr id="9353" name="Google Shape;9353;p45"/>
          <p:cNvPicPr preferRelativeResize="0"/>
          <p:nvPr/>
        </p:nvPicPr>
        <p:blipFill>
          <a:blip r:embed="rId3">
            <a:alphaModFix/>
          </a:blip>
          <a:stretch>
            <a:fillRect/>
          </a:stretch>
        </p:blipFill>
        <p:spPr>
          <a:xfrm>
            <a:off x="5523650" y="1253350"/>
            <a:ext cx="2423525" cy="19836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7" name="Shape 9357"/>
        <p:cNvGrpSpPr/>
        <p:nvPr/>
      </p:nvGrpSpPr>
      <p:grpSpPr>
        <a:xfrm>
          <a:off x="0" y="0"/>
          <a:ext cx="0" cy="0"/>
          <a:chOff x="0" y="0"/>
          <a:chExt cx="0" cy="0"/>
        </a:xfrm>
      </p:grpSpPr>
      <p:sp>
        <p:nvSpPr>
          <p:cNvPr id="9358" name="Google Shape;9358;p46"/>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9359" name="Google Shape;9359;p46"/>
          <p:cNvSpPr txBox="1"/>
          <p:nvPr/>
        </p:nvSpPr>
        <p:spPr>
          <a:xfrm>
            <a:off x="1811300" y="865225"/>
            <a:ext cx="5418600" cy="3889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150">
                <a:solidFill>
                  <a:srgbClr val="1D1C1D"/>
                </a:solidFill>
                <a:highlight>
                  <a:srgbClr val="F8F8F8"/>
                </a:highlight>
                <a:latin typeface="Poppins"/>
                <a:ea typeface="Poppins"/>
                <a:cs typeface="Poppins"/>
                <a:sym typeface="Poppins"/>
              </a:rPr>
              <a:t>Summary of how our productivity shot through the roof </a:t>
            </a:r>
            <a:r>
              <a:rPr lang="en" sz="1150">
                <a:solidFill>
                  <a:srgbClr val="1D1C1D"/>
                </a:solidFill>
                <a:highlight>
                  <a:srgbClr val="F8F8F8"/>
                </a:highlight>
                <a:latin typeface="Poppins"/>
                <a:ea typeface="Poppins"/>
                <a:cs typeface="Poppins"/>
                <a:sym typeface="Poppins"/>
              </a:rPr>
              <a:t>throughout</a:t>
            </a:r>
            <a:r>
              <a:rPr lang="en" sz="1150">
                <a:solidFill>
                  <a:srgbClr val="1D1C1D"/>
                </a:solidFill>
                <a:highlight>
                  <a:srgbClr val="F8F8F8"/>
                </a:highlight>
                <a:latin typeface="Poppins"/>
                <a:ea typeface="Poppins"/>
                <a:cs typeface="Poppins"/>
                <a:sym typeface="Poppins"/>
              </a:rPr>
              <a:t> the days:</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1200"/>
              </a:spcBef>
              <a:spcAft>
                <a:spcPts val="0"/>
              </a:spcAft>
              <a:buClr>
                <a:srgbClr val="1D1C1D"/>
              </a:buClr>
              <a:buSzPts val="1400"/>
              <a:buChar char="●"/>
            </a:pPr>
            <a:r>
              <a:rPr lang="en" sz="700">
                <a:solidFill>
                  <a:srgbClr val="1D1C1D"/>
                </a:solidFill>
                <a:latin typeface="Times New Roman"/>
                <a:ea typeface="Times New Roman"/>
                <a:cs typeface="Times New Roman"/>
                <a:sym typeface="Times New Roman"/>
              </a:rPr>
              <a:t> </a:t>
            </a:r>
            <a:r>
              <a:rPr lang="en" sz="1150">
                <a:solidFill>
                  <a:srgbClr val="1D1C1D"/>
                </a:solidFill>
                <a:highlight>
                  <a:srgbClr val="F8F8F8"/>
                </a:highlight>
                <a:latin typeface="Poppins"/>
                <a:ea typeface="Poppins"/>
                <a:cs typeface="Poppins"/>
                <a:sym typeface="Poppins"/>
              </a:rPr>
              <a:t>At starting we had issues to figure out how to involve everyone in the tasks but after splitting the team in different groups the productivity got increased.</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Font typeface="Poppins"/>
              <a:buChar char="●"/>
            </a:pPr>
            <a:r>
              <a:rPr lang="en" sz="1150">
                <a:solidFill>
                  <a:srgbClr val="1D1C1D"/>
                </a:solidFill>
                <a:highlight>
                  <a:srgbClr val="F8F8F8"/>
                </a:highlight>
                <a:latin typeface="Poppins"/>
                <a:ea typeface="Poppins"/>
                <a:cs typeface="Poppins"/>
                <a:sym typeface="Poppins"/>
              </a:rPr>
              <a:t>All team members were involved in the tasks after we assigned the roles for everyone.</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Char char="●"/>
            </a:pPr>
            <a:r>
              <a:rPr lang="en" sz="700">
                <a:solidFill>
                  <a:srgbClr val="1D1C1D"/>
                </a:solidFill>
                <a:latin typeface="Poppins"/>
                <a:ea typeface="Poppins"/>
                <a:cs typeface="Poppins"/>
                <a:sym typeface="Poppins"/>
              </a:rPr>
              <a:t> </a:t>
            </a:r>
            <a:r>
              <a:rPr lang="en" sz="1150">
                <a:solidFill>
                  <a:srgbClr val="1D1C1D"/>
                </a:solidFill>
                <a:highlight>
                  <a:srgbClr val="F8F8F8"/>
                </a:highlight>
                <a:latin typeface="Poppins"/>
                <a:ea typeface="Poppins"/>
                <a:cs typeface="Poppins"/>
                <a:sym typeface="Poppins"/>
              </a:rPr>
              <a:t>We learnt how to assign different features/requirements in different t-shirt sizes, scrum numbers.</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Font typeface="Poppins"/>
              <a:buChar char="●"/>
            </a:pPr>
            <a:r>
              <a:rPr lang="en" sz="1150">
                <a:solidFill>
                  <a:srgbClr val="1D1C1D"/>
                </a:solidFill>
                <a:highlight>
                  <a:srgbClr val="F8F8F8"/>
                </a:highlight>
                <a:latin typeface="Poppins"/>
                <a:ea typeface="Poppins"/>
                <a:cs typeface="Poppins"/>
                <a:sym typeface="Poppins"/>
              </a:rPr>
              <a:t>We learned to understand the requirements of the client and take notes in an efficient manner.</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Font typeface="Poppins"/>
              <a:buChar char="●"/>
            </a:pPr>
            <a:r>
              <a:rPr lang="en" sz="1150">
                <a:solidFill>
                  <a:srgbClr val="1D1C1D"/>
                </a:solidFill>
                <a:highlight>
                  <a:srgbClr val="F8F8F8"/>
                </a:highlight>
                <a:latin typeface="Poppins"/>
                <a:ea typeface="Poppins"/>
                <a:cs typeface="Poppins"/>
                <a:sym typeface="Poppins"/>
              </a:rPr>
              <a:t> We learned to use the collaboration tools like Trello to work in Agile environment. We had divided our tasks in different sprints to make sure to work in the iterative environment.</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Char char="●"/>
            </a:pPr>
            <a:r>
              <a:rPr lang="en" sz="1150">
                <a:solidFill>
                  <a:srgbClr val="1D1C1D"/>
                </a:solidFill>
                <a:highlight>
                  <a:srgbClr val="F8F8F8"/>
                </a:highlight>
                <a:latin typeface="Poppins"/>
                <a:ea typeface="Poppins"/>
                <a:cs typeface="Poppins"/>
                <a:sym typeface="Poppins"/>
              </a:rPr>
              <a:t>We had the scope of continuous change to make sure we deliver the best to our client</a:t>
            </a:r>
            <a:r>
              <a:rPr lang="en" sz="1150">
                <a:solidFill>
                  <a:srgbClr val="1D1C1D"/>
                </a:solidFill>
                <a:highlight>
                  <a:srgbClr val="F8F8F8"/>
                </a:highlight>
              </a:rPr>
              <a:t>.</a:t>
            </a:r>
            <a:endParaRPr sz="1150">
              <a:solidFill>
                <a:srgbClr val="1D1C1D"/>
              </a:solidFill>
              <a:highlight>
                <a:srgbClr val="F8F8F8"/>
              </a:highlight>
            </a:endParaRPr>
          </a:p>
          <a:p>
            <a:pPr indent="0" lvl="0" marL="0" rtl="0" algn="l">
              <a:spcBef>
                <a:spcPts val="1200"/>
              </a:spcBef>
              <a:spcAft>
                <a:spcPts val="0"/>
              </a:spcAft>
              <a:buNone/>
            </a:pPr>
            <a:r>
              <a:t/>
            </a:r>
            <a:endParaRPr>
              <a:latin typeface="Poppins Light"/>
              <a:ea typeface="Poppins Light"/>
              <a:cs typeface="Poppins Light"/>
              <a:sym typeface="Poppins Light"/>
            </a:endParaRPr>
          </a:p>
        </p:txBody>
      </p:sp>
      <p:sp>
        <p:nvSpPr>
          <p:cNvPr id="9360" name="Google Shape;9360;p46"/>
          <p:cNvSpPr txBox="1"/>
          <p:nvPr/>
        </p:nvSpPr>
        <p:spPr>
          <a:xfrm>
            <a:off x="5605825" y="4605925"/>
            <a:ext cx="1792200" cy="38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4" name="Shape 9114"/>
        <p:cNvGrpSpPr/>
        <p:nvPr/>
      </p:nvGrpSpPr>
      <p:grpSpPr>
        <a:xfrm>
          <a:off x="0" y="0"/>
          <a:ext cx="0" cy="0"/>
          <a:chOff x="0" y="0"/>
          <a:chExt cx="0" cy="0"/>
        </a:xfrm>
      </p:grpSpPr>
      <p:sp>
        <p:nvSpPr>
          <p:cNvPr id="9115" name="Google Shape;9115;p29"/>
          <p:cNvSpPr txBox="1"/>
          <p:nvPr>
            <p:ph idx="4294967295" type="title"/>
          </p:nvPr>
        </p:nvSpPr>
        <p:spPr>
          <a:xfrm>
            <a:off x="1698600" y="438450"/>
            <a:ext cx="5746800" cy="130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Long long time ago there existed a team who had no construction knowledge and project managing experience...</a:t>
            </a:r>
            <a:endParaRPr/>
          </a:p>
        </p:txBody>
      </p:sp>
      <p:sp>
        <p:nvSpPr>
          <p:cNvPr id="9116" name="Google Shape;9116;p29"/>
          <p:cNvSpPr txBox="1"/>
          <p:nvPr/>
        </p:nvSpPr>
        <p:spPr>
          <a:xfrm>
            <a:off x="2233275" y="2665975"/>
            <a:ext cx="4020000" cy="99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Then one day a SME, Subject Matter Expert, came and requested the team to develop a virtual house and present their journey to other SMEs.</a:t>
            </a:r>
            <a:endParaRPr>
              <a:latin typeface="Poppins Light"/>
              <a:ea typeface="Poppins Light"/>
              <a:cs typeface="Poppins Light"/>
              <a:sym typeface="Poppins Light"/>
            </a:endParaRPr>
          </a:p>
        </p:txBody>
      </p:sp>
      <p:sp>
        <p:nvSpPr>
          <p:cNvPr id="9117" name="Google Shape;9117;p29"/>
          <p:cNvSpPr txBox="1"/>
          <p:nvPr/>
        </p:nvSpPr>
        <p:spPr>
          <a:xfrm>
            <a:off x="3000975" y="4055300"/>
            <a:ext cx="29799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This is the story of </a:t>
            </a:r>
            <a:r>
              <a:rPr b="1" lang="en">
                <a:solidFill>
                  <a:srgbClr val="274E13"/>
                </a:solidFill>
                <a:latin typeface="Poppins"/>
                <a:ea typeface="Poppins"/>
                <a:cs typeface="Poppins"/>
                <a:sym typeface="Poppins"/>
              </a:rPr>
              <a:t>Green Team</a:t>
            </a:r>
            <a:r>
              <a:rPr lang="en">
                <a:latin typeface="Poppins Light"/>
                <a:ea typeface="Poppins Light"/>
                <a:cs typeface="Poppins Light"/>
                <a:sym typeface="Poppins Light"/>
              </a:rPr>
              <a:t>.</a:t>
            </a:r>
            <a:endParaRPr>
              <a:latin typeface="Poppins Light"/>
              <a:ea typeface="Poppins Light"/>
              <a:cs typeface="Poppins Light"/>
              <a:sym typeface="Poppins Light"/>
            </a:endParaRPr>
          </a:p>
        </p:txBody>
      </p:sp>
      <p:pic>
        <p:nvPicPr>
          <p:cNvPr id="9118" name="Google Shape;9118;p29"/>
          <p:cNvPicPr preferRelativeResize="0"/>
          <p:nvPr/>
        </p:nvPicPr>
        <p:blipFill>
          <a:blip r:embed="rId3">
            <a:alphaModFix/>
          </a:blip>
          <a:stretch>
            <a:fillRect/>
          </a:stretch>
        </p:blipFill>
        <p:spPr>
          <a:xfrm>
            <a:off x="6960075" y="3898150"/>
            <a:ext cx="2267551" cy="1184850"/>
          </a:xfrm>
          <a:prstGeom prst="rect">
            <a:avLst/>
          </a:prstGeom>
          <a:noFill/>
          <a:ln>
            <a:noFill/>
          </a:ln>
        </p:spPr>
      </p:pic>
      <p:sp>
        <p:nvSpPr>
          <p:cNvPr id="9119" name="Google Shape;9119;p29"/>
          <p:cNvSpPr txBox="1"/>
          <p:nvPr/>
        </p:nvSpPr>
        <p:spPr>
          <a:xfrm>
            <a:off x="5563875" y="4725388"/>
            <a:ext cx="13962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2 Story house</a:t>
            </a:r>
            <a:endParaRPr>
              <a:latin typeface="Poppins Light"/>
              <a:ea typeface="Poppins Light"/>
              <a:cs typeface="Poppins Light"/>
              <a:sym typeface="Poppins Light"/>
            </a:endParaRPr>
          </a:p>
        </p:txBody>
      </p:sp>
      <p:pic>
        <p:nvPicPr>
          <p:cNvPr id="9120" name="Google Shape;9120;p29"/>
          <p:cNvPicPr preferRelativeResize="0"/>
          <p:nvPr/>
        </p:nvPicPr>
        <p:blipFill>
          <a:blip r:embed="rId4">
            <a:alphaModFix/>
          </a:blip>
          <a:stretch>
            <a:fillRect/>
          </a:stretch>
        </p:blipFill>
        <p:spPr>
          <a:xfrm>
            <a:off x="-130400" y="3898150"/>
            <a:ext cx="2267551" cy="1184851"/>
          </a:xfrm>
          <a:prstGeom prst="rect">
            <a:avLst/>
          </a:prstGeom>
          <a:noFill/>
          <a:ln>
            <a:noFill/>
          </a:ln>
        </p:spPr>
      </p:pic>
      <p:sp>
        <p:nvSpPr>
          <p:cNvPr id="9121" name="Google Shape;9121;p29"/>
          <p:cNvSpPr txBox="1"/>
          <p:nvPr/>
        </p:nvSpPr>
        <p:spPr>
          <a:xfrm>
            <a:off x="2137150" y="4725400"/>
            <a:ext cx="13593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1 Story house</a:t>
            </a:r>
            <a:endParaRPr>
              <a:latin typeface="Poppins Light"/>
              <a:ea typeface="Poppins Light"/>
              <a:cs typeface="Poppins Light"/>
              <a:sym typeface="Poppins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4" name="Shape 9364"/>
        <p:cNvGrpSpPr/>
        <p:nvPr/>
      </p:nvGrpSpPr>
      <p:grpSpPr>
        <a:xfrm>
          <a:off x="0" y="0"/>
          <a:ext cx="0" cy="0"/>
          <a:chOff x="0" y="0"/>
          <a:chExt cx="0" cy="0"/>
        </a:xfrm>
      </p:grpSpPr>
      <p:sp>
        <p:nvSpPr>
          <p:cNvPr id="9365" name="Google Shape;9365;p47"/>
          <p:cNvSpPr txBox="1"/>
          <p:nvPr>
            <p:ph type="title"/>
          </p:nvPr>
        </p:nvSpPr>
        <p:spPr>
          <a:xfrm>
            <a:off x="1698600" y="275025"/>
            <a:ext cx="5746800" cy="33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9366" name="Google Shape;9366;p47"/>
          <p:cNvSpPr txBox="1"/>
          <p:nvPr/>
        </p:nvSpPr>
        <p:spPr>
          <a:xfrm>
            <a:off x="1931550" y="563850"/>
            <a:ext cx="5280900" cy="428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150">
                <a:solidFill>
                  <a:srgbClr val="1D1C1D"/>
                </a:solidFill>
                <a:highlight>
                  <a:srgbClr val="F8F8F8"/>
                </a:highlight>
                <a:latin typeface="Poppins"/>
                <a:ea typeface="Poppins"/>
                <a:cs typeface="Poppins"/>
                <a:sym typeface="Poppins"/>
              </a:rPr>
              <a:t>2: Team Morale: </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1200"/>
              </a:spcBef>
              <a:spcAft>
                <a:spcPts val="0"/>
              </a:spcAft>
              <a:buClr>
                <a:srgbClr val="1D1C1D"/>
              </a:buClr>
              <a:buSzPts val="1400"/>
              <a:buFont typeface="Poppins"/>
              <a:buChar char="●"/>
            </a:pPr>
            <a:r>
              <a:rPr lang="en" sz="700">
                <a:solidFill>
                  <a:srgbClr val="1D1C1D"/>
                </a:solidFill>
                <a:latin typeface="Poppins"/>
                <a:ea typeface="Poppins"/>
                <a:cs typeface="Poppins"/>
                <a:sym typeface="Poppins"/>
              </a:rPr>
              <a:t> </a:t>
            </a:r>
            <a:r>
              <a:rPr lang="en" sz="1150">
                <a:solidFill>
                  <a:srgbClr val="1D1C1D"/>
                </a:solidFill>
                <a:highlight>
                  <a:srgbClr val="F8F8F8"/>
                </a:highlight>
                <a:latin typeface="Poppins"/>
                <a:ea typeface="Poppins"/>
                <a:cs typeface="Poppins"/>
                <a:sym typeface="Poppins"/>
              </a:rPr>
              <a:t>The Team Morale went up each and every day when we got the understanding that we together as a one team should focus more on learning the new tasks.</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Clr>
                <a:srgbClr val="1D1C1D"/>
              </a:buClr>
              <a:buSzPts val="1400"/>
              <a:buFont typeface="Poppins"/>
              <a:buChar char="●"/>
            </a:pPr>
            <a:r>
              <a:rPr lang="en" sz="700">
                <a:solidFill>
                  <a:srgbClr val="1D1C1D"/>
                </a:solidFill>
                <a:latin typeface="Poppins"/>
                <a:ea typeface="Poppins"/>
                <a:cs typeface="Poppins"/>
                <a:sym typeface="Poppins"/>
              </a:rPr>
              <a:t> </a:t>
            </a:r>
            <a:r>
              <a:rPr lang="en" sz="1150">
                <a:solidFill>
                  <a:srgbClr val="1D1C1D"/>
                </a:solidFill>
                <a:highlight>
                  <a:srgbClr val="F8F8F8"/>
                </a:highlight>
                <a:latin typeface="Poppins"/>
                <a:ea typeface="Poppins"/>
                <a:cs typeface="Poppins"/>
                <a:sym typeface="Poppins"/>
              </a:rPr>
              <a:t>All of us supported each other and we had confident that together as a team our work will be done in a better and proficient way </a:t>
            </a:r>
            <a:endParaRPr sz="1150">
              <a:solidFill>
                <a:srgbClr val="1D1C1D"/>
              </a:solidFill>
              <a:highlight>
                <a:srgbClr val="F8F8F8"/>
              </a:highlight>
              <a:latin typeface="Poppins"/>
              <a:ea typeface="Poppins"/>
              <a:cs typeface="Poppins"/>
              <a:sym typeface="Poppins"/>
            </a:endParaRPr>
          </a:p>
          <a:p>
            <a:pPr indent="0" lvl="0" marL="0" rtl="0" algn="l">
              <a:lnSpc>
                <a:spcPct val="115000"/>
              </a:lnSpc>
              <a:spcBef>
                <a:spcPts val="1200"/>
              </a:spcBef>
              <a:spcAft>
                <a:spcPts val="0"/>
              </a:spcAft>
              <a:buClr>
                <a:schemeClr val="dk1"/>
              </a:buClr>
              <a:buSzPts val="1100"/>
              <a:buFont typeface="Arial"/>
              <a:buNone/>
            </a:pPr>
            <a:r>
              <a:rPr lang="en" sz="1150">
                <a:solidFill>
                  <a:srgbClr val="1D1C1D"/>
                </a:solidFill>
                <a:highlight>
                  <a:srgbClr val="F8F8F8"/>
                </a:highlight>
                <a:latin typeface="Poppins"/>
                <a:ea typeface="Poppins"/>
                <a:cs typeface="Poppins"/>
                <a:sym typeface="Poppins"/>
              </a:rPr>
              <a:t>3: How Bottlenecks were crushed:</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1200"/>
              </a:spcBef>
              <a:spcAft>
                <a:spcPts val="0"/>
              </a:spcAft>
              <a:buSzPts val="1400"/>
              <a:buFont typeface="Poppins"/>
              <a:buChar char="●"/>
            </a:pPr>
            <a:r>
              <a:rPr lang="en" sz="1150">
                <a:solidFill>
                  <a:srgbClr val="1D1C1D"/>
                </a:solidFill>
                <a:highlight>
                  <a:srgbClr val="F8F8F8"/>
                </a:highlight>
                <a:latin typeface="Poppins"/>
                <a:ea typeface="Poppins"/>
                <a:cs typeface="Poppins"/>
                <a:sym typeface="Poppins"/>
              </a:rPr>
              <a:t>The first bottleneck we faced was that as a group of so many people in the virtual environment how to decide when to speak and when not to speak which was eventually fixed once we got to know each other better and starting the retrospective and stand ups where everyone got the chance to speak.</a:t>
            </a:r>
            <a:endParaRPr sz="1150">
              <a:solidFill>
                <a:srgbClr val="1D1C1D"/>
              </a:solidFill>
              <a:highlight>
                <a:srgbClr val="F8F8F8"/>
              </a:highlight>
              <a:latin typeface="Poppins"/>
              <a:ea typeface="Poppins"/>
              <a:cs typeface="Poppins"/>
              <a:sym typeface="Poppins"/>
            </a:endParaRPr>
          </a:p>
          <a:p>
            <a:pPr indent="-317500" lvl="0" marL="457200" rtl="0" algn="l">
              <a:lnSpc>
                <a:spcPct val="115000"/>
              </a:lnSpc>
              <a:spcBef>
                <a:spcPts val="0"/>
              </a:spcBef>
              <a:spcAft>
                <a:spcPts val="0"/>
              </a:spcAft>
              <a:buSzPts val="1400"/>
              <a:buFont typeface="Poppins"/>
              <a:buChar char="●"/>
            </a:pPr>
            <a:r>
              <a:rPr lang="en" sz="1150">
                <a:solidFill>
                  <a:srgbClr val="1D1C1D"/>
                </a:solidFill>
                <a:highlight>
                  <a:srgbClr val="F8F8F8"/>
                </a:highlight>
                <a:latin typeface="Poppins"/>
                <a:ea typeface="Poppins"/>
                <a:cs typeface="Poppins"/>
                <a:sym typeface="Poppins"/>
              </a:rPr>
              <a:t>The second bottleneck was how to make sure that everyone is involved in some or the other task which got better by assigning roles to each and every team member after dividing all the members into different groups.</a:t>
            </a:r>
            <a:endParaRPr sz="1150">
              <a:solidFill>
                <a:srgbClr val="1D1C1D"/>
              </a:solidFill>
              <a:highlight>
                <a:srgbClr val="F8F8F8"/>
              </a:highlight>
              <a:latin typeface="Poppins"/>
              <a:ea typeface="Poppins"/>
              <a:cs typeface="Poppins"/>
              <a:sym typeface="Poppins"/>
            </a:endParaRPr>
          </a:p>
          <a:p>
            <a:pPr indent="0" lvl="0" marL="0" rtl="0" algn="l">
              <a:spcBef>
                <a:spcPts val="1200"/>
              </a:spcBef>
              <a:spcAft>
                <a:spcPts val="0"/>
              </a:spcAft>
              <a:buNone/>
            </a:pPr>
            <a:r>
              <a:t/>
            </a:r>
            <a:endParaRPr>
              <a:latin typeface="Poppins Light"/>
              <a:ea typeface="Poppins Light"/>
              <a:cs typeface="Poppins Light"/>
              <a:sym typeface="Poppins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0" name="Shape 9370"/>
        <p:cNvGrpSpPr/>
        <p:nvPr/>
      </p:nvGrpSpPr>
      <p:grpSpPr>
        <a:xfrm>
          <a:off x="0" y="0"/>
          <a:ext cx="0" cy="0"/>
          <a:chOff x="0" y="0"/>
          <a:chExt cx="0" cy="0"/>
        </a:xfrm>
      </p:grpSpPr>
      <p:sp>
        <p:nvSpPr>
          <p:cNvPr id="9371" name="Google Shape;9371;p48"/>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Applying what we learned</a:t>
            </a:r>
            <a:endParaRPr/>
          </a:p>
        </p:txBody>
      </p:sp>
      <p:pic>
        <p:nvPicPr>
          <p:cNvPr id="9372" name="Google Shape;9372;p48"/>
          <p:cNvPicPr preferRelativeResize="0"/>
          <p:nvPr/>
        </p:nvPicPr>
        <p:blipFill>
          <a:blip r:embed="rId3">
            <a:alphaModFix/>
          </a:blip>
          <a:stretch>
            <a:fillRect/>
          </a:stretch>
        </p:blipFill>
        <p:spPr>
          <a:xfrm>
            <a:off x="1081350" y="1317050"/>
            <a:ext cx="6990799" cy="38264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376" name="Shape 9376"/>
        <p:cNvGrpSpPr/>
        <p:nvPr/>
      </p:nvGrpSpPr>
      <p:grpSpPr>
        <a:xfrm>
          <a:off x="0" y="0"/>
          <a:ext cx="0" cy="0"/>
          <a:chOff x="0" y="0"/>
          <a:chExt cx="0" cy="0"/>
        </a:xfrm>
      </p:grpSpPr>
      <p:sp>
        <p:nvSpPr>
          <p:cNvPr id="9377" name="Google Shape;9377;p49"/>
          <p:cNvSpPr txBox="1"/>
          <p:nvPr>
            <p:ph type="title"/>
          </p:nvPr>
        </p:nvSpPr>
        <p:spPr>
          <a:xfrm>
            <a:off x="2488200" y="2679575"/>
            <a:ext cx="4167600" cy="996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Please limit the time of your questions to 5 minutes to be </a:t>
            </a:r>
            <a:r>
              <a:rPr lang="en"/>
              <a:t>considerate</a:t>
            </a:r>
            <a:r>
              <a:rPr lang="en"/>
              <a:t> to the other </a:t>
            </a:r>
            <a:r>
              <a:rPr lang="en"/>
              <a:t>team.</a:t>
            </a:r>
            <a:endParaRPr/>
          </a:p>
        </p:txBody>
      </p:sp>
      <p:sp>
        <p:nvSpPr>
          <p:cNvPr id="9378" name="Google Shape;9378;p49"/>
          <p:cNvSpPr txBox="1"/>
          <p:nvPr>
            <p:ph idx="1" type="subTitle"/>
          </p:nvPr>
        </p:nvSpPr>
        <p:spPr>
          <a:xfrm>
            <a:off x="1836750" y="192525"/>
            <a:ext cx="5470500" cy="550200"/>
          </a:xfrm>
          <a:prstGeom prst="rect">
            <a:avLst/>
          </a:prstGeom>
          <a:no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000000"/>
                </a:solidFill>
              </a:rPr>
              <a:t>THANK YOU FOR WATCHING!</a:t>
            </a:r>
            <a:endParaRPr>
              <a:solidFill>
                <a:srgbClr val="000000"/>
              </a:solidFill>
            </a:endParaRPr>
          </a:p>
        </p:txBody>
      </p:sp>
      <p:sp>
        <p:nvSpPr>
          <p:cNvPr id="9379" name="Google Shape;9379;p49"/>
          <p:cNvSpPr txBox="1"/>
          <p:nvPr>
            <p:ph idx="1" type="subTitle"/>
          </p:nvPr>
        </p:nvSpPr>
        <p:spPr>
          <a:xfrm>
            <a:off x="1836750" y="1275350"/>
            <a:ext cx="5470500" cy="80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Any Questions?</a:t>
            </a:r>
            <a:endParaRPr sz="4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5" name="Shape 9125"/>
        <p:cNvGrpSpPr/>
        <p:nvPr/>
      </p:nvGrpSpPr>
      <p:grpSpPr>
        <a:xfrm>
          <a:off x="0" y="0"/>
          <a:ext cx="0" cy="0"/>
          <a:chOff x="0" y="0"/>
          <a:chExt cx="0" cy="0"/>
        </a:xfrm>
      </p:grpSpPr>
      <p:sp>
        <p:nvSpPr>
          <p:cNvPr id="9126" name="Google Shape;9126;p30"/>
          <p:cNvSpPr/>
          <p:nvPr/>
        </p:nvSpPr>
        <p:spPr>
          <a:xfrm>
            <a:off x="408800" y="0"/>
            <a:ext cx="8011800" cy="5068200"/>
          </a:xfrm>
          <a:prstGeom prst="frame">
            <a:avLst>
              <a:gd fmla="val 361" name="adj1"/>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000000"/>
              </a:solidFill>
              <a:latin typeface="Calibri"/>
              <a:ea typeface="Calibri"/>
              <a:cs typeface="Calibri"/>
              <a:sym typeface="Calibri"/>
            </a:endParaRPr>
          </a:p>
        </p:txBody>
      </p:sp>
      <p:grpSp>
        <p:nvGrpSpPr>
          <p:cNvPr id="9127" name="Google Shape;9127;p30"/>
          <p:cNvGrpSpPr/>
          <p:nvPr/>
        </p:nvGrpSpPr>
        <p:grpSpPr>
          <a:xfrm>
            <a:off x="554598" y="105875"/>
            <a:ext cx="7720461" cy="429489"/>
            <a:chOff x="166398" y="82373"/>
            <a:chExt cx="8811300" cy="606879"/>
          </a:xfrm>
        </p:grpSpPr>
        <p:sp>
          <p:nvSpPr>
            <p:cNvPr id="9128" name="Google Shape;9128;p30"/>
            <p:cNvSpPr/>
            <p:nvPr/>
          </p:nvSpPr>
          <p:spPr>
            <a:xfrm>
              <a:off x="166398" y="664352"/>
              <a:ext cx="8811300" cy="24900"/>
            </a:xfrm>
            <a:prstGeom prst="rect">
              <a:avLst/>
            </a:prstGeom>
            <a:solidFill>
              <a:srgbClr val="A5A5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29" name="Google Shape;9129;p30"/>
            <p:cNvSpPr txBox="1"/>
            <p:nvPr/>
          </p:nvSpPr>
          <p:spPr>
            <a:xfrm>
              <a:off x="1287549" y="82373"/>
              <a:ext cx="6881700" cy="5232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 sz="2300" u="none" cap="none" strike="noStrike">
                  <a:solidFill>
                    <a:srgbClr val="000000"/>
                  </a:solidFill>
                  <a:latin typeface="Arial"/>
                  <a:ea typeface="Arial"/>
                  <a:cs typeface="Arial"/>
                  <a:sym typeface="Arial"/>
                </a:rPr>
                <a:t>Solution – Ideas – Teamwork - Collaboration</a:t>
              </a:r>
              <a:endParaRPr sz="900"/>
            </a:p>
          </p:txBody>
        </p:sp>
      </p:grpSp>
      <p:grpSp>
        <p:nvGrpSpPr>
          <p:cNvPr id="9130" name="Google Shape;9130;p30"/>
          <p:cNvGrpSpPr/>
          <p:nvPr/>
        </p:nvGrpSpPr>
        <p:grpSpPr>
          <a:xfrm>
            <a:off x="2232209" y="1021408"/>
            <a:ext cx="4341094" cy="3338214"/>
            <a:chOff x="1464376" y="1983581"/>
            <a:chExt cx="6180372" cy="4413875"/>
          </a:xfrm>
        </p:grpSpPr>
        <p:grpSp>
          <p:nvGrpSpPr>
            <p:cNvPr id="9131" name="Google Shape;9131;p30"/>
            <p:cNvGrpSpPr/>
            <p:nvPr/>
          </p:nvGrpSpPr>
          <p:grpSpPr>
            <a:xfrm>
              <a:off x="5413362" y="2611107"/>
              <a:ext cx="2004965" cy="1243976"/>
              <a:chOff x="5413362" y="2611107"/>
              <a:chExt cx="2004965" cy="1243976"/>
            </a:xfrm>
          </p:grpSpPr>
          <p:grpSp>
            <p:nvGrpSpPr>
              <p:cNvPr id="9132" name="Google Shape;9132;p30"/>
              <p:cNvGrpSpPr/>
              <p:nvPr/>
            </p:nvGrpSpPr>
            <p:grpSpPr>
              <a:xfrm>
                <a:off x="5413362" y="2611107"/>
                <a:ext cx="1041360" cy="1041789"/>
                <a:chOff x="5413362" y="2611107"/>
                <a:chExt cx="1041360" cy="1041789"/>
              </a:xfrm>
            </p:grpSpPr>
            <p:sp>
              <p:nvSpPr>
                <p:cNvPr id="9133" name="Google Shape;9133;p30"/>
                <p:cNvSpPr/>
                <p:nvPr/>
              </p:nvSpPr>
              <p:spPr>
                <a:xfrm flipH="1">
                  <a:off x="5413362" y="2611107"/>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52784" y="780165"/>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698836" y="1543391"/>
                      </a:lnTo>
                      <a:lnTo>
                        <a:pt x="677999" y="1527864"/>
                      </a:lnTo>
                      <a:cubicBezTo>
                        <a:pt x="662635" y="1506954"/>
                        <a:pt x="660707" y="1476844"/>
                        <a:pt x="678812" y="1453078"/>
                      </a:cubicBezTo>
                      <a:cubicBezTo>
                        <a:pt x="718896" y="1441147"/>
                        <a:pt x="748598" y="1387695"/>
                        <a:pt x="748307" y="1341623"/>
                      </a:cubicBezTo>
                      <a:cubicBezTo>
                        <a:pt x="741903" y="1271108"/>
                        <a:pt x="688072" y="1210186"/>
                        <a:pt x="603727" y="1213325"/>
                      </a:cubicBezTo>
                      <a:cubicBezTo>
                        <a:pt x="553497" y="1213325"/>
                        <a:pt x="464104" y="1254669"/>
                        <a:pt x="457825" y="1347735"/>
                      </a:cubicBezTo>
                      <a:cubicBezTo>
                        <a:pt x="464103" y="1395032"/>
                        <a:pt x="483852" y="1434791"/>
                        <a:pt x="528724" y="1459107"/>
                      </a:cubicBezTo>
                      <a:cubicBezTo>
                        <a:pt x="546429" y="1481161"/>
                        <a:pt x="547290" y="1508067"/>
                        <a:pt x="530889" y="1529038"/>
                      </a:cubicBezTo>
                      <a:lnTo>
                        <a:pt x="510900" y="1543391"/>
                      </a:lnTo>
                      <a:lnTo>
                        <a:pt x="0" y="1543391"/>
                      </a:lnTo>
                      <a:lnTo>
                        <a:pt x="0" y="1030456"/>
                      </a:lnTo>
                      <a:lnTo>
                        <a:pt x="14829" y="1009804"/>
                      </a:lnTo>
                      <a:cubicBezTo>
                        <a:pt x="35799" y="993403"/>
                        <a:pt x="65680" y="994346"/>
                        <a:pt x="87734" y="1012051"/>
                      </a:cubicBezTo>
                      <a:cubicBezTo>
                        <a:pt x="111887" y="1052135"/>
                        <a:pt x="158718" y="1081837"/>
                        <a:pt x="196131" y="1084601"/>
                      </a:cubicBezTo>
                      <a:cubicBezTo>
                        <a:pt x="297713" y="1084310"/>
                        <a:pt x="326977" y="986178"/>
                        <a:pt x="327486" y="936966"/>
                      </a:cubicBezTo>
                      <a:cubicBezTo>
                        <a:pt x="327996" y="887755"/>
                        <a:pt x="289055" y="786568"/>
                        <a:pt x="199188" y="789332"/>
                      </a:cubicBezTo>
                      <a:cubicBezTo>
                        <a:pt x="149044" y="782930"/>
                        <a:pt x="108831" y="821798"/>
                        <a:pt x="84678" y="861881"/>
                      </a:cubicBezTo>
                      <a:cubicBezTo>
                        <a:pt x="63967" y="876931"/>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nvGrpSpPr>
                <p:cNvPr id="9134" name="Google Shape;9134;p30"/>
                <p:cNvGrpSpPr/>
                <p:nvPr/>
              </p:nvGrpSpPr>
              <p:grpSpPr>
                <a:xfrm>
                  <a:off x="5837251" y="2953404"/>
                  <a:ext cx="396781" cy="392919"/>
                  <a:chOff x="6150705" y="3525112"/>
                  <a:chExt cx="368824" cy="368904"/>
                </a:xfrm>
              </p:grpSpPr>
              <p:sp>
                <p:nvSpPr>
                  <p:cNvPr id="9135" name="Google Shape;9135;p30"/>
                  <p:cNvSpPr/>
                  <p:nvPr/>
                </p:nvSpPr>
                <p:spPr>
                  <a:xfrm>
                    <a:off x="6310931" y="3686172"/>
                    <a:ext cx="47100" cy="49500"/>
                  </a:xfrm>
                  <a:prstGeom prst="ellipse">
                    <a:avLst/>
                  </a:pr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136" name="Google Shape;9136;p30"/>
                  <p:cNvSpPr/>
                  <p:nvPr/>
                </p:nvSpPr>
                <p:spPr>
                  <a:xfrm rot="-2781836">
                    <a:off x="6204078" y="3579704"/>
                    <a:ext cx="262079" cy="259721"/>
                  </a:xfrm>
                  <a:custGeom>
                    <a:rect b="b" l="l" r="r" t="t"/>
                    <a:pathLst>
                      <a:path extrusionOk="0" h="1748555" w="1764435">
                        <a:moveTo>
                          <a:pt x="1266294" y="505238"/>
                        </a:moveTo>
                        <a:cubicBezTo>
                          <a:pt x="1061163" y="293804"/>
                          <a:pt x="723472" y="288694"/>
                          <a:pt x="512038" y="493824"/>
                        </a:cubicBezTo>
                        <a:cubicBezTo>
                          <a:pt x="300605" y="698954"/>
                          <a:pt x="295495" y="1036645"/>
                          <a:pt x="500625" y="1248079"/>
                        </a:cubicBezTo>
                        <a:cubicBezTo>
                          <a:pt x="705755" y="1459513"/>
                          <a:pt x="1043446" y="1464623"/>
                          <a:pt x="1254880" y="1259493"/>
                        </a:cubicBezTo>
                        <a:cubicBezTo>
                          <a:pt x="1466314" y="1054362"/>
                          <a:pt x="1471424" y="716671"/>
                          <a:pt x="1266294" y="505238"/>
                        </a:cubicBezTo>
                        <a:close/>
                        <a:moveTo>
                          <a:pt x="1390262" y="177051"/>
                        </a:moveTo>
                        <a:lnTo>
                          <a:pt x="1600291" y="393535"/>
                        </a:lnTo>
                        <a:lnTo>
                          <a:pt x="1525503" y="466094"/>
                        </a:lnTo>
                        <a:lnTo>
                          <a:pt x="1526189" y="467058"/>
                        </a:lnTo>
                        <a:cubicBezTo>
                          <a:pt x="1580700" y="552399"/>
                          <a:pt x="1616483" y="646124"/>
                          <a:pt x="1633627" y="742456"/>
                        </a:cubicBezTo>
                        <a:cubicBezTo>
                          <a:pt x="1633698" y="743336"/>
                          <a:pt x="1633768" y="744215"/>
                          <a:pt x="1633839" y="745095"/>
                        </a:cubicBezTo>
                        <a:lnTo>
                          <a:pt x="1764435" y="751079"/>
                        </a:lnTo>
                        <a:lnTo>
                          <a:pt x="1750629" y="1052388"/>
                        </a:lnTo>
                        <a:lnTo>
                          <a:pt x="1625111" y="1046637"/>
                        </a:lnTo>
                        <a:cubicBezTo>
                          <a:pt x="1600053" y="1132004"/>
                          <a:pt x="1576201" y="1213928"/>
                          <a:pt x="1515303" y="1302217"/>
                        </a:cubicBezTo>
                        <a:lnTo>
                          <a:pt x="1598713" y="1388190"/>
                        </a:lnTo>
                        <a:lnTo>
                          <a:pt x="1382229" y="1598220"/>
                        </a:lnTo>
                        <a:lnTo>
                          <a:pt x="1300563" y="1514045"/>
                        </a:lnTo>
                        <a:lnTo>
                          <a:pt x="1293060" y="1519388"/>
                        </a:lnTo>
                        <a:cubicBezTo>
                          <a:pt x="1207719" y="1573899"/>
                          <a:pt x="1113994" y="1609683"/>
                          <a:pt x="1017662" y="1626826"/>
                        </a:cubicBezTo>
                        <a:lnTo>
                          <a:pt x="1010698" y="1627387"/>
                        </a:lnTo>
                        <a:lnTo>
                          <a:pt x="1010698" y="1748555"/>
                        </a:lnTo>
                        <a:lnTo>
                          <a:pt x="709074" y="1748555"/>
                        </a:lnTo>
                        <a:lnTo>
                          <a:pt x="709074" y="1616932"/>
                        </a:lnTo>
                        <a:cubicBezTo>
                          <a:pt x="623119" y="1604035"/>
                          <a:pt x="515840" y="1550401"/>
                          <a:pt x="453841" y="1505919"/>
                        </a:cubicBezTo>
                        <a:lnTo>
                          <a:pt x="365195" y="1591809"/>
                        </a:lnTo>
                        <a:lnTo>
                          <a:pt x="155165" y="1375325"/>
                        </a:lnTo>
                        <a:lnTo>
                          <a:pt x="243279" y="1289839"/>
                        </a:lnTo>
                        <a:cubicBezTo>
                          <a:pt x="196452" y="1227284"/>
                          <a:pt x="143345" y="1096505"/>
                          <a:pt x="136311" y="1024161"/>
                        </a:cubicBezTo>
                        <a:lnTo>
                          <a:pt x="0" y="1017916"/>
                        </a:lnTo>
                        <a:lnTo>
                          <a:pt x="13805" y="716607"/>
                        </a:lnTo>
                        <a:lnTo>
                          <a:pt x="137591" y="722279"/>
                        </a:lnTo>
                        <a:cubicBezTo>
                          <a:pt x="148044" y="637963"/>
                          <a:pt x="203775" y="511993"/>
                          <a:pt x="255921" y="444859"/>
                        </a:cubicBezTo>
                        <a:lnTo>
                          <a:pt x="155077" y="342479"/>
                        </a:lnTo>
                        <a:lnTo>
                          <a:pt x="371560" y="132449"/>
                        </a:lnTo>
                        <a:lnTo>
                          <a:pt x="471585" y="235548"/>
                        </a:lnTo>
                        <a:lnTo>
                          <a:pt x="473859" y="233929"/>
                        </a:lnTo>
                        <a:cubicBezTo>
                          <a:pt x="524030" y="194796"/>
                          <a:pt x="675191" y="130915"/>
                          <a:pt x="738328" y="129551"/>
                        </a:cubicBezTo>
                        <a:lnTo>
                          <a:pt x="738328" y="0"/>
                        </a:lnTo>
                        <a:lnTo>
                          <a:pt x="1039953" y="0"/>
                        </a:lnTo>
                        <a:lnTo>
                          <a:pt x="1039953" y="130857"/>
                        </a:lnTo>
                        <a:lnTo>
                          <a:pt x="1040298" y="130895"/>
                        </a:lnTo>
                        <a:cubicBezTo>
                          <a:pt x="1136068" y="150945"/>
                          <a:pt x="1228667" y="189548"/>
                          <a:pt x="1312320" y="246617"/>
                        </a:cubicBezTo>
                        <a:lnTo>
                          <a:pt x="1315821" y="249273"/>
                        </a:lnTo>
                        <a:lnTo>
                          <a:pt x="1390262" y="17705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nvGrpSpPr>
              <p:cNvPr id="9137" name="Google Shape;9137;p30"/>
              <p:cNvGrpSpPr/>
              <p:nvPr/>
            </p:nvGrpSpPr>
            <p:grpSpPr>
              <a:xfrm flipH="1">
                <a:off x="6449456" y="2715961"/>
                <a:ext cx="968871" cy="1139122"/>
                <a:chOff x="2863120" y="3323055"/>
                <a:chExt cx="1244056" cy="1462663"/>
              </a:xfrm>
            </p:grpSpPr>
            <p:sp>
              <p:nvSpPr>
                <p:cNvPr id="9138" name="Google Shape;9138;p30"/>
                <p:cNvSpPr/>
                <p:nvPr/>
              </p:nvSpPr>
              <p:spPr>
                <a:xfrm>
                  <a:off x="3657272" y="3323055"/>
                  <a:ext cx="311100" cy="309900"/>
                </a:xfrm>
                <a:prstGeom prst="ellipse">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39" name="Google Shape;9139;p30"/>
                <p:cNvSpPr/>
                <p:nvPr/>
              </p:nvSpPr>
              <p:spPr>
                <a:xfrm>
                  <a:off x="2863120" y="3620479"/>
                  <a:ext cx="1244056" cy="1165239"/>
                </a:xfrm>
                <a:custGeom>
                  <a:rect b="b" l="l" r="r" t="t"/>
                  <a:pathLst>
                    <a:path extrusionOk="0" h="1165239" w="1244056">
                      <a:moveTo>
                        <a:pt x="882106" y="69506"/>
                      </a:moveTo>
                      <a:cubicBezTo>
                        <a:pt x="1010376" y="155231"/>
                        <a:pt x="1073876" y="139991"/>
                        <a:pt x="1244056" y="88556"/>
                      </a:cubicBezTo>
                      <a:lnTo>
                        <a:pt x="1238341" y="225716"/>
                      </a:lnTo>
                      <a:cubicBezTo>
                        <a:pt x="1095466" y="261911"/>
                        <a:pt x="973546" y="328586"/>
                        <a:pt x="838291" y="202856"/>
                      </a:cubicBezTo>
                      <a:cubicBezTo>
                        <a:pt x="766537" y="294931"/>
                        <a:pt x="687164" y="379386"/>
                        <a:pt x="623030" y="479081"/>
                      </a:cubicBezTo>
                      <a:cubicBezTo>
                        <a:pt x="643033" y="524801"/>
                        <a:pt x="726853" y="681329"/>
                        <a:pt x="727805" y="707681"/>
                      </a:cubicBezTo>
                      <a:cubicBezTo>
                        <a:pt x="755427" y="754988"/>
                        <a:pt x="754792" y="800709"/>
                        <a:pt x="723995" y="860081"/>
                      </a:cubicBezTo>
                      <a:lnTo>
                        <a:pt x="577310" y="1134401"/>
                      </a:lnTo>
                      <a:cubicBezTo>
                        <a:pt x="526510" y="1183296"/>
                        <a:pt x="420465" y="1176946"/>
                        <a:pt x="459200" y="1052486"/>
                      </a:cubicBezTo>
                      <a:lnTo>
                        <a:pt x="581120" y="797216"/>
                      </a:lnTo>
                      <a:cubicBezTo>
                        <a:pt x="539845" y="719111"/>
                        <a:pt x="540480" y="618146"/>
                        <a:pt x="449675" y="620051"/>
                      </a:cubicBezTo>
                      <a:cubicBezTo>
                        <a:pt x="406494" y="829602"/>
                        <a:pt x="258538" y="941997"/>
                        <a:pt x="131537" y="1134403"/>
                      </a:cubicBezTo>
                      <a:cubicBezTo>
                        <a:pt x="-3083" y="1229336"/>
                        <a:pt x="-32292" y="1079158"/>
                        <a:pt x="34383" y="1031533"/>
                      </a:cubicBezTo>
                      <a:cubicBezTo>
                        <a:pt x="74388" y="972478"/>
                        <a:pt x="242345" y="782931"/>
                        <a:pt x="257267" y="711493"/>
                      </a:cubicBezTo>
                      <a:cubicBezTo>
                        <a:pt x="272189" y="640055"/>
                        <a:pt x="303621" y="508926"/>
                        <a:pt x="369661" y="393356"/>
                      </a:cubicBezTo>
                      <a:cubicBezTo>
                        <a:pt x="417603" y="286041"/>
                        <a:pt x="553175" y="66332"/>
                        <a:pt x="642075" y="29502"/>
                      </a:cubicBezTo>
                      <a:cubicBezTo>
                        <a:pt x="736690" y="-45428"/>
                        <a:pt x="785903" y="42836"/>
                        <a:pt x="882106" y="69506"/>
                      </a:cubicBezTo>
                      <a:close/>
                    </a:path>
                  </a:pathLst>
                </a:cu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nvGrpSpPr>
            <p:cNvPr id="9140" name="Google Shape;9140;p30"/>
            <p:cNvGrpSpPr/>
            <p:nvPr/>
          </p:nvGrpSpPr>
          <p:grpSpPr>
            <a:xfrm>
              <a:off x="5832558" y="4807183"/>
              <a:ext cx="1812191" cy="1433748"/>
              <a:chOff x="5832558" y="4807183"/>
              <a:chExt cx="1812191" cy="1433748"/>
            </a:xfrm>
          </p:grpSpPr>
          <p:grpSp>
            <p:nvGrpSpPr>
              <p:cNvPr id="9141" name="Google Shape;9141;p30"/>
              <p:cNvGrpSpPr/>
              <p:nvPr/>
            </p:nvGrpSpPr>
            <p:grpSpPr>
              <a:xfrm flipH="1">
                <a:off x="6861319" y="4984066"/>
                <a:ext cx="783430" cy="1256865"/>
                <a:chOff x="434067" y="3264588"/>
                <a:chExt cx="1634870" cy="2622840"/>
              </a:xfrm>
            </p:grpSpPr>
            <p:sp>
              <p:nvSpPr>
                <p:cNvPr id="9142" name="Google Shape;9142;p30"/>
                <p:cNvSpPr/>
                <p:nvPr/>
              </p:nvSpPr>
              <p:spPr>
                <a:xfrm>
                  <a:off x="930673" y="3264588"/>
                  <a:ext cx="585300" cy="582900"/>
                </a:xfrm>
                <a:prstGeom prst="ellipse">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43" name="Google Shape;9143;p30"/>
                <p:cNvSpPr/>
                <p:nvPr/>
              </p:nvSpPr>
              <p:spPr>
                <a:xfrm>
                  <a:off x="434067" y="3888107"/>
                  <a:ext cx="1634870" cy="1999321"/>
                </a:xfrm>
                <a:custGeom>
                  <a:rect b="b" l="l" r="r" t="t"/>
                  <a:pathLst>
                    <a:path extrusionOk="0" h="1999321" w="1634870">
                      <a:moveTo>
                        <a:pt x="442869" y="97155"/>
                      </a:moveTo>
                      <a:cubicBezTo>
                        <a:pt x="460437" y="15240"/>
                        <a:pt x="495150" y="3810"/>
                        <a:pt x="541293" y="0"/>
                      </a:cubicBezTo>
                      <a:lnTo>
                        <a:pt x="911499" y="83820"/>
                      </a:lnTo>
                      <a:cubicBezTo>
                        <a:pt x="992779" y="114300"/>
                        <a:pt x="969284" y="201930"/>
                        <a:pt x="955314" y="230505"/>
                      </a:cubicBezTo>
                      <a:lnTo>
                        <a:pt x="1211854" y="527685"/>
                      </a:lnTo>
                      <a:cubicBezTo>
                        <a:pt x="1338219" y="561340"/>
                        <a:pt x="1456964" y="598805"/>
                        <a:pt x="1579519" y="634365"/>
                      </a:cubicBezTo>
                      <a:cubicBezTo>
                        <a:pt x="1686834" y="706120"/>
                        <a:pt x="1639844" y="913130"/>
                        <a:pt x="1423309" y="840105"/>
                      </a:cubicBezTo>
                      <a:lnTo>
                        <a:pt x="1349649" y="847725"/>
                      </a:lnTo>
                      <a:lnTo>
                        <a:pt x="947058" y="729614"/>
                      </a:lnTo>
                      <a:lnTo>
                        <a:pt x="863238" y="641984"/>
                      </a:lnTo>
                      <a:lnTo>
                        <a:pt x="794658" y="941069"/>
                      </a:lnTo>
                      <a:lnTo>
                        <a:pt x="1057548" y="1383029"/>
                      </a:lnTo>
                      <a:cubicBezTo>
                        <a:pt x="1072788" y="1442719"/>
                        <a:pt x="1057548" y="1483359"/>
                        <a:pt x="1023258" y="1522094"/>
                      </a:cubicBezTo>
                      <a:lnTo>
                        <a:pt x="651783" y="1979293"/>
                      </a:lnTo>
                      <a:cubicBezTo>
                        <a:pt x="505733" y="2055493"/>
                        <a:pt x="416833" y="1895473"/>
                        <a:pt x="476523" y="1813558"/>
                      </a:cubicBezTo>
                      <a:lnTo>
                        <a:pt x="790848" y="1423033"/>
                      </a:lnTo>
                      <a:lnTo>
                        <a:pt x="611778" y="1108708"/>
                      </a:lnTo>
                      <a:lnTo>
                        <a:pt x="526053" y="1095373"/>
                      </a:lnTo>
                      <a:lnTo>
                        <a:pt x="598443" y="1384933"/>
                      </a:lnTo>
                      <a:cubicBezTo>
                        <a:pt x="613048" y="1413508"/>
                        <a:pt x="608603" y="1443988"/>
                        <a:pt x="596538" y="1470658"/>
                      </a:cubicBezTo>
                      <a:lnTo>
                        <a:pt x="200298" y="1967863"/>
                      </a:lnTo>
                      <a:cubicBezTo>
                        <a:pt x="72028" y="2056763"/>
                        <a:pt x="-63862" y="1905633"/>
                        <a:pt x="32658" y="1794508"/>
                      </a:cubicBezTo>
                      <a:lnTo>
                        <a:pt x="345714" y="1396365"/>
                      </a:lnTo>
                      <a:cubicBezTo>
                        <a:pt x="309942" y="1264284"/>
                        <a:pt x="257025" y="1109344"/>
                        <a:pt x="238398" y="1000123"/>
                      </a:cubicBezTo>
                      <a:cubicBezTo>
                        <a:pt x="270360" y="712469"/>
                        <a:pt x="376617" y="400049"/>
                        <a:pt x="442869" y="97155"/>
                      </a:cubicBezTo>
                      <a:close/>
                    </a:path>
                  </a:pathLst>
                </a:cu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nvGrpSpPr>
              <p:cNvPr id="9144" name="Google Shape;9144;p30"/>
              <p:cNvGrpSpPr/>
              <p:nvPr/>
            </p:nvGrpSpPr>
            <p:grpSpPr>
              <a:xfrm>
                <a:off x="5832558" y="4807183"/>
                <a:ext cx="1041360" cy="1041789"/>
                <a:chOff x="5832558" y="4807183"/>
                <a:chExt cx="1041360" cy="1041789"/>
              </a:xfrm>
            </p:grpSpPr>
            <p:sp>
              <p:nvSpPr>
                <p:cNvPr id="9145" name="Google Shape;9145;p30"/>
                <p:cNvSpPr/>
                <p:nvPr/>
              </p:nvSpPr>
              <p:spPr>
                <a:xfrm flipH="1">
                  <a:off x="5832558" y="4807183"/>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0" y="1543391"/>
                      </a:lnTo>
                      <a:lnTo>
                        <a:pt x="0" y="1030456"/>
                      </a:lnTo>
                      <a:lnTo>
                        <a:pt x="14829" y="1009804"/>
                      </a:lnTo>
                      <a:cubicBezTo>
                        <a:pt x="35799" y="993403"/>
                        <a:pt x="62624" y="1003513"/>
                        <a:pt x="84678" y="1021218"/>
                      </a:cubicBezTo>
                      <a:cubicBezTo>
                        <a:pt x="108831" y="1061302"/>
                        <a:pt x="149737" y="1087656"/>
                        <a:pt x="196131" y="1087656"/>
                      </a:cubicBezTo>
                      <a:cubicBezTo>
                        <a:pt x="270364" y="1087656"/>
                        <a:pt x="330541" y="1020190"/>
                        <a:pt x="330541" y="936966"/>
                      </a:cubicBezTo>
                      <a:cubicBezTo>
                        <a:pt x="330541" y="853743"/>
                        <a:pt x="270364" y="786276"/>
                        <a:pt x="196131" y="786276"/>
                      </a:cubicBezTo>
                      <a:cubicBezTo>
                        <a:pt x="149737" y="786276"/>
                        <a:pt x="108831" y="812631"/>
                        <a:pt x="84678" y="852714"/>
                      </a:cubicBezTo>
                      <a:cubicBezTo>
                        <a:pt x="63967" y="867764"/>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46" name="Google Shape;9146;p30"/>
                <p:cNvSpPr/>
                <p:nvPr/>
              </p:nvSpPr>
              <p:spPr>
                <a:xfrm>
                  <a:off x="6221335" y="5384524"/>
                  <a:ext cx="284420" cy="119542"/>
                </a:xfrm>
                <a:custGeom>
                  <a:rect b="b" l="l" r="r" t="t"/>
                  <a:pathLst>
                    <a:path extrusionOk="0" h="2173487" w="5171268">
                      <a:moveTo>
                        <a:pt x="1510691" y="752815"/>
                      </a:moveTo>
                      <a:lnTo>
                        <a:pt x="3660578" y="752815"/>
                      </a:lnTo>
                      <a:lnTo>
                        <a:pt x="3660578" y="1308992"/>
                      </a:lnTo>
                      <a:lnTo>
                        <a:pt x="1510691" y="1308992"/>
                      </a:lnTo>
                      <a:close/>
                      <a:moveTo>
                        <a:pt x="3513466" y="0"/>
                      </a:moveTo>
                      <a:lnTo>
                        <a:pt x="4489174" y="1599"/>
                      </a:lnTo>
                      <a:cubicBezTo>
                        <a:pt x="4950222" y="-6816"/>
                        <a:pt x="5163834" y="298104"/>
                        <a:pt x="5171268" y="720864"/>
                      </a:cubicBezTo>
                      <a:lnTo>
                        <a:pt x="5148965" y="1417433"/>
                      </a:lnTo>
                      <a:cubicBezTo>
                        <a:pt x="5093209" y="1843911"/>
                        <a:pt x="4834951" y="2127210"/>
                        <a:pt x="4456796" y="2156947"/>
                      </a:cubicBezTo>
                      <a:cubicBezTo>
                        <a:pt x="4129946" y="2178921"/>
                        <a:pt x="3792533" y="2176538"/>
                        <a:pt x="3412178" y="2164079"/>
                      </a:cubicBezTo>
                      <a:cubicBezTo>
                        <a:pt x="3056246" y="2156292"/>
                        <a:pt x="2831886" y="1828403"/>
                        <a:pt x="2759507" y="1470336"/>
                      </a:cubicBezTo>
                      <a:lnTo>
                        <a:pt x="2751777" y="1410882"/>
                      </a:lnTo>
                      <a:lnTo>
                        <a:pt x="2916325" y="1410882"/>
                      </a:lnTo>
                      <a:lnTo>
                        <a:pt x="3199960" y="1410882"/>
                      </a:lnTo>
                      <a:lnTo>
                        <a:pt x="3271194" y="1472322"/>
                      </a:lnTo>
                      <a:cubicBezTo>
                        <a:pt x="3364030" y="1551340"/>
                        <a:pt x="3470261" y="1638200"/>
                        <a:pt x="3520525" y="1668136"/>
                      </a:cubicBezTo>
                      <a:lnTo>
                        <a:pt x="4465246" y="1668752"/>
                      </a:lnTo>
                      <a:cubicBezTo>
                        <a:pt x="4883169" y="1412151"/>
                        <a:pt x="4731179" y="522399"/>
                        <a:pt x="4445871" y="507063"/>
                      </a:cubicBezTo>
                      <a:lnTo>
                        <a:pt x="3462468" y="506447"/>
                      </a:lnTo>
                      <a:cubicBezTo>
                        <a:pt x="3412204" y="539103"/>
                        <a:pt x="3324343" y="577659"/>
                        <a:pt x="3251407" y="613984"/>
                      </a:cubicBezTo>
                      <a:lnTo>
                        <a:pt x="3190942" y="646299"/>
                      </a:lnTo>
                      <a:lnTo>
                        <a:pt x="2916325" y="646299"/>
                      </a:lnTo>
                      <a:lnTo>
                        <a:pt x="2779457" y="646299"/>
                      </a:lnTo>
                      <a:lnTo>
                        <a:pt x="2788042" y="610106"/>
                      </a:lnTo>
                      <a:cubicBezTo>
                        <a:pt x="2908120" y="193095"/>
                        <a:pt x="3217435" y="22614"/>
                        <a:pt x="3513466" y="0"/>
                      </a:cubicBezTo>
                      <a:close/>
                      <a:moveTo>
                        <a:pt x="779543" y="0"/>
                      </a:moveTo>
                      <a:lnTo>
                        <a:pt x="1755251" y="1599"/>
                      </a:lnTo>
                      <a:cubicBezTo>
                        <a:pt x="2158668" y="-5764"/>
                        <a:pt x="2372642" y="226770"/>
                        <a:pt x="2424812" y="568235"/>
                      </a:cubicBezTo>
                      <a:lnTo>
                        <a:pt x="2431222" y="646299"/>
                      </a:lnTo>
                      <a:lnTo>
                        <a:pt x="2299265" y="646299"/>
                      </a:lnTo>
                      <a:lnTo>
                        <a:pt x="2024648" y="646299"/>
                      </a:lnTo>
                      <a:lnTo>
                        <a:pt x="1964183" y="613984"/>
                      </a:lnTo>
                      <a:cubicBezTo>
                        <a:pt x="1891247" y="577659"/>
                        <a:pt x="1803386" y="539103"/>
                        <a:pt x="1753122" y="506447"/>
                      </a:cubicBezTo>
                      <a:lnTo>
                        <a:pt x="769719" y="507063"/>
                      </a:lnTo>
                      <a:cubicBezTo>
                        <a:pt x="484411" y="522399"/>
                        <a:pt x="332421" y="1412151"/>
                        <a:pt x="750344" y="1668752"/>
                      </a:cubicBezTo>
                      <a:lnTo>
                        <a:pt x="1695065" y="1668136"/>
                      </a:lnTo>
                      <a:cubicBezTo>
                        <a:pt x="1745329" y="1638200"/>
                        <a:pt x="1851560" y="1551340"/>
                        <a:pt x="1944396" y="1472322"/>
                      </a:cubicBezTo>
                      <a:lnTo>
                        <a:pt x="2015630" y="1410882"/>
                      </a:lnTo>
                      <a:lnTo>
                        <a:pt x="2299265" y="1410882"/>
                      </a:lnTo>
                      <a:lnTo>
                        <a:pt x="2415252" y="1410882"/>
                      </a:lnTo>
                      <a:lnTo>
                        <a:pt x="2415042" y="1417433"/>
                      </a:lnTo>
                      <a:cubicBezTo>
                        <a:pt x="2359286" y="1843911"/>
                        <a:pt x="2101028" y="2127210"/>
                        <a:pt x="1722873" y="2156947"/>
                      </a:cubicBezTo>
                      <a:cubicBezTo>
                        <a:pt x="1396023" y="2178921"/>
                        <a:pt x="1058610" y="2176538"/>
                        <a:pt x="678255" y="2164079"/>
                      </a:cubicBezTo>
                      <a:cubicBezTo>
                        <a:pt x="203679" y="2153696"/>
                        <a:pt x="-36992" y="1574243"/>
                        <a:pt x="4621" y="1112947"/>
                      </a:cubicBezTo>
                      <a:cubicBezTo>
                        <a:pt x="-33489" y="323179"/>
                        <a:pt x="384835" y="30152"/>
                        <a:pt x="779543"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nvGrpSpPr>
            <p:cNvPr id="9147" name="Google Shape;9147;p30"/>
            <p:cNvGrpSpPr/>
            <p:nvPr/>
          </p:nvGrpSpPr>
          <p:grpSpPr>
            <a:xfrm>
              <a:off x="1464376" y="1983581"/>
              <a:ext cx="1637379" cy="2522411"/>
              <a:chOff x="1464376" y="1983581"/>
              <a:chExt cx="1637379" cy="2522411"/>
            </a:xfrm>
          </p:grpSpPr>
          <p:grpSp>
            <p:nvGrpSpPr>
              <p:cNvPr id="9148" name="Google Shape;9148;p30"/>
              <p:cNvGrpSpPr/>
              <p:nvPr/>
            </p:nvGrpSpPr>
            <p:grpSpPr>
              <a:xfrm>
                <a:off x="1464376" y="2712256"/>
                <a:ext cx="1637379" cy="1793736"/>
                <a:chOff x="5768377" y="3915656"/>
                <a:chExt cx="1944631" cy="2130328"/>
              </a:xfrm>
            </p:grpSpPr>
            <p:sp>
              <p:nvSpPr>
                <p:cNvPr id="9149" name="Google Shape;9149;p30"/>
                <p:cNvSpPr/>
                <p:nvPr/>
              </p:nvSpPr>
              <p:spPr>
                <a:xfrm flipH="1" rot="1613108">
                  <a:off x="6088347" y="4117317"/>
                  <a:ext cx="1304690" cy="1727006"/>
                </a:xfrm>
                <a:custGeom>
                  <a:rect b="b" l="l" r="r" t="t"/>
                  <a:pathLst>
                    <a:path extrusionOk="0" h="1725874" w="1303835">
                      <a:moveTo>
                        <a:pt x="1273807" y="347587"/>
                      </a:moveTo>
                      <a:cubicBezTo>
                        <a:pt x="1253880" y="332913"/>
                        <a:pt x="1228417" y="330285"/>
                        <a:pt x="1209306" y="343047"/>
                      </a:cubicBezTo>
                      <a:cubicBezTo>
                        <a:pt x="1102802" y="415266"/>
                        <a:pt x="1018055" y="469049"/>
                        <a:pt x="922429" y="532050"/>
                      </a:cubicBezTo>
                      <a:lnTo>
                        <a:pt x="846990" y="582436"/>
                      </a:lnTo>
                      <a:lnTo>
                        <a:pt x="623390" y="469080"/>
                      </a:lnTo>
                      <a:lnTo>
                        <a:pt x="623390" y="49656"/>
                      </a:lnTo>
                      <a:cubicBezTo>
                        <a:pt x="623390" y="29088"/>
                        <a:pt x="608534" y="11440"/>
                        <a:pt x="587362" y="3902"/>
                      </a:cubicBezTo>
                      <a:cubicBezTo>
                        <a:pt x="580306" y="1389"/>
                        <a:pt x="572546" y="0"/>
                        <a:pt x="564402" y="0"/>
                      </a:cubicBezTo>
                      <a:cubicBezTo>
                        <a:pt x="531824" y="0"/>
                        <a:pt x="505414" y="22232"/>
                        <a:pt x="505414" y="49656"/>
                      </a:cubicBezTo>
                      <a:cubicBezTo>
                        <a:pt x="505967" y="126439"/>
                        <a:pt x="504016" y="210399"/>
                        <a:pt x="502064" y="294358"/>
                      </a:cubicBezTo>
                      <a:cubicBezTo>
                        <a:pt x="500956" y="375315"/>
                        <a:pt x="499847" y="456273"/>
                        <a:pt x="498739" y="537230"/>
                      </a:cubicBezTo>
                      <a:lnTo>
                        <a:pt x="12078" y="1486707"/>
                      </a:lnTo>
                      <a:cubicBezTo>
                        <a:pt x="-44599" y="1576798"/>
                        <a:pt x="113490" y="1676959"/>
                        <a:pt x="169608" y="1572443"/>
                      </a:cubicBezTo>
                      <a:cubicBezTo>
                        <a:pt x="256389" y="1398305"/>
                        <a:pt x="337092" y="1245033"/>
                        <a:pt x="423874" y="1070896"/>
                      </a:cubicBezTo>
                      <a:cubicBezTo>
                        <a:pt x="434855" y="1050065"/>
                        <a:pt x="481133" y="1069086"/>
                        <a:pt x="470396" y="1094517"/>
                      </a:cubicBezTo>
                      <a:lnTo>
                        <a:pt x="215525" y="1593080"/>
                      </a:lnTo>
                      <a:cubicBezTo>
                        <a:pt x="150989" y="1717302"/>
                        <a:pt x="328102" y="1775954"/>
                        <a:pt x="371712" y="1673113"/>
                      </a:cubicBezTo>
                      <a:cubicBezTo>
                        <a:pt x="498157" y="1422521"/>
                        <a:pt x="606988" y="1200048"/>
                        <a:pt x="724626" y="963516"/>
                      </a:cubicBezTo>
                      <a:lnTo>
                        <a:pt x="840199" y="732678"/>
                      </a:lnTo>
                      <a:lnTo>
                        <a:pt x="1281315" y="450876"/>
                      </a:lnTo>
                      <a:cubicBezTo>
                        <a:pt x="1306795" y="433860"/>
                        <a:pt x="1311331" y="395927"/>
                        <a:pt x="1291447" y="366151"/>
                      </a:cubicBezTo>
                      <a:cubicBezTo>
                        <a:pt x="1286475" y="358707"/>
                        <a:pt x="1280449" y="352478"/>
                        <a:pt x="1273807" y="347587"/>
                      </a:cubicBezTo>
                      <a:close/>
                    </a:path>
                  </a:pathLst>
                </a:cu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50" name="Google Shape;9150;p30"/>
                <p:cNvSpPr/>
                <p:nvPr/>
              </p:nvSpPr>
              <p:spPr>
                <a:xfrm flipH="1">
                  <a:off x="6674459" y="4364377"/>
                  <a:ext cx="274200" cy="274200"/>
                </a:xfrm>
                <a:prstGeom prst="ellipse">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nvGrpSpPr>
              <p:cNvPr id="9151" name="Google Shape;9151;p30"/>
              <p:cNvGrpSpPr/>
              <p:nvPr/>
            </p:nvGrpSpPr>
            <p:grpSpPr>
              <a:xfrm>
                <a:off x="1698955" y="1983581"/>
                <a:ext cx="1041444" cy="1041789"/>
                <a:chOff x="1698955" y="1983581"/>
                <a:chExt cx="1041444" cy="1041789"/>
              </a:xfrm>
            </p:grpSpPr>
            <p:sp>
              <p:nvSpPr>
                <p:cNvPr id="9152" name="Google Shape;9152;p30"/>
                <p:cNvSpPr/>
                <p:nvPr/>
              </p:nvSpPr>
              <p:spPr>
                <a:xfrm flipH="1">
                  <a:off x="1698955" y="1983581"/>
                  <a:ext cx="1041444" cy="1041789"/>
                </a:xfrm>
                <a:custGeom>
                  <a:rect b="b" l="l" r="r" t="t"/>
                  <a:pathLst>
                    <a:path extrusionOk="0" h="1543391" w="1542880">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0069" y="864708"/>
                        <a:pt x="1293836" y="852714"/>
                      </a:cubicBezTo>
                      <a:cubicBezTo>
                        <a:pt x="1317989" y="803465"/>
                        <a:pt x="1364555" y="778014"/>
                        <a:pt x="1408346" y="783220"/>
                      </a:cubicBezTo>
                      <a:cubicBezTo>
                        <a:pt x="1492614" y="775871"/>
                        <a:pt x="1545811" y="874003"/>
                        <a:pt x="1542756" y="936966"/>
                      </a:cubicBezTo>
                      <a:cubicBezTo>
                        <a:pt x="1545813" y="1012149"/>
                        <a:pt x="1485992" y="1094493"/>
                        <a:pt x="1408346" y="1087656"/>
                      </a:cubicBezTo>
                      <a:cubicBezTo>
                        <a:pt x="1367370" y="1093039"/>
                        <a:pt x="1321046" y="1064357"/>
                        <a:pt x="1296893" y="1024273"/>
                      </a:cubicBezTo>
                      <a:cubicBezTo>
                        <a:pt x="1274839" y="1006568"/>
                        <a:pt x="1248014" y="993403"/>
                        <a:pt x="1227044" y="1009804"/>
                      </a:cubicBezTo>
                      <a:lnTo>
                        <a:pt x="1212215" y="1030456"/>
                      </a:lnTo>
                      <a:lnTo>
                        <a:pt x="1212215" y="1543391"/>
                      </a:lnTo>
                      <a:lnTo>
                        <a:pt x="698836" y="1543391"/>
                      </a:lnTo>
                      <a:lnTo>
                        <a:pt x="677999" y="1527864"/>
                      </a:lnTo>
                      <a:cubicBezTo>
                        <a:pt x="662635" y="1506954"/>
                        <a:pt x="657652" y="1470730"/>
                        <a:pt x="672702" y="1450020"/>
                      </a:cubicBezTo>
                      <a:cubicBezTo>
                        <a:pt x="697508" y="1438088"/>
                        <a:pt x="742486" y="1402972"/>
                        <a:pt x="745250" y="1341623"/>
                      </a:cubicBezTo>
                      <a:cubicBezTo>
                        <a:pt x="748015" y="1280275"/>
                        <a:pt x="694182" y="1213241"/>
                        <a:pt x="603727" y="1213325"/>
                      </a:cubicBezTo>
                      <a:cubicBezTo>
                        <a:pt x="553497" y="1213325"/>
                        <a:pt x="464104" y="1254669"/>
                        <a:pt x="457825" y="1347735"/>
                      </a:cubicBezTo>
                      <a:cubicBezTo>
                        <a:pt x="464103" y="1395032"/>
                        <a:pt x="477743" y="1425622"/>
                        <a:pt x="522614" y="1456051"/>
                      </a:cubicBezTo>
                      <a:cubicBezTo>
                        <a:pt x="540319" y="1478105"/>
                        <a:pt x="547290" y="1508067"/>
                        <a:pt x="530889" y="1529038"/>
                      </a:cubicBezTo>
                      <a:lnTo>
                        <a:pt x="510900" y="1543391"/>
                      </a:lnTo>
                      <a:lnTo>
                        <a:pt x="0" y="1543391"/>
                      </a:lnTo>
                      <a:lnTo>
                        <a:pt x="0" y="1030456"/>
                      </a:lnTo>
                      <a:lnTo>
                        <a:pt x="14829" y="1006748"/>
                      </a:lnTo>
                      <a:cubicBezTo>
                        <a:pt x="35799" y="990347"/>
                        <a:pt x="68735" y="997403"/>
                        <a:pt x="87734" y="1021218"/>
                      </a:cubicBezTo>
                      <a:cubicBezTo>
                        <a:pt x="117999" y="1055190"/>
                        <a:pt x="158718" y="1083363"/>
                        <a:pt x="196131" y="1087656"/>
                      </a:cubicBezTo>
                      <a:cubicBezTo>
                        <a:pt x="261045" y="1079726"/>
                        <a:pt x="336653" y="1013676"/>
                        <a:pt x="327484" y="933909"/>
                      </a:cubicBezTo>
                      <a:cubicBezTo>
                        <a:pt x="330540" y="863308"/>
                        <a:pt x="270364" y="789332"/>
                        <a:pt x="196131" y="792388"/>
                      </a:cubicBezTo>
                      <a:cubicBezTo>
                        <a:pt x="149737" y="792388"/>
                        <a:pt x="111887" y="821798"/>
                        <a:pt x="87734" y="855769"/>
                      </a:cubicBezTo>
                      <a:cubicBezTo>
                        <a:pt x="67023" y="870819"/>
                        <a:pt x="36912" y="884170"/>
                        <a:pt x="16002" y="868806"/>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nvGrpSpPr>
                <p:cNvPr id="9153" name="Google Shape;9153;p30"/>
                <p:cNvGrpSpPr/>
                <p:nvPr/>
              </p:nvGrpSpPr>
              <p:grpSpPr>
                <a:xfrm>
                  <a:off x="2175992" y="2488403"/>
                  <a:ext cx="242398" cy="220486"/>
                  <a:chOff x="7352478" y="1412711"/>
                  <a:chExt cx="839911" cy="763985"/>
                </a:xfrm>
              </p:grpSpPr>
              <p:sp>
                <p:nvSpPr>
                  <p:cNvPr id="9154" name="Google Shape;9154;p30"/>
                  <p:cNvSpPr/>
                  <p:nvPr/>
                </p:nvSpPr>
                <p:spPr>
                  <a:xfrm>
                    <a:off x="7579293" y="1412711"/>
                    <a:ext cx="613096" cy="328766"/>
                  </a:xfrm>
                  <a:custGeom>
                    <a:rect b="b" l="l" r="r" t="t"/>
                    <a:pathLst>
                      <a:path extrusionOk="0" h="2435306" w="4541455">
                        <a:moveTo>
                          <a:pt x="1246681" y="483222"/>
                        </a:moveTo>
                        <a:cubicBezTo>
                          <a:pt x="1835201" y="52020"/>
                          <a:pt x="2396289" y="311190"/>
                          <a:pt x="2724205" y="314328"/>
                        </a:cubicBezTo>
                        <a:cubicBezTo>
                          <a:pt x="2960062" y="331262"/>
                          <a:pt x="3047147" y="170395"/>
                          <a:pt x="3192290" y="74843"/>
                        </a:cubicBezTo>
                        <a:cubicBezTo>
                          <a:pt x="3383386" y="-77202"/>
                          <a:pt x="3592623" y="32011"/>
                          <a:pt x="3714776" y="141224"/>
                        </a:cubicBezTo>
                        <a:lnTo>
                          <a:pt x="4439238" y="934997"/>
                        </a:lnTo>
                        <a:cubicBezTo>
                          <a:pt x="4506189" y="1003878"/>
                          <a:pt x="4587654" y="1116304"/>
                          <a:pt x="4509462" y="1348470"/>
                        </a:cubicBezTo>
                        <a:cubicBezTo>
                          <a:pt x="4436891" y="1483937"/>
                          <a:pt x="4280862" y="1633916"/>
                          <a:pt x="4193777" y="1725842"/>
                        </a:cubicBezTo>
                        <a:cubicBezTo>
                          <a:pt x="4115158" y="1959280"/>
                          <a:pt x="4076451" y="2116518"/>
                          <a:pt x="3994203" y="2324556"/>
                        </a:cubicBezTo>
                        <a:cubicBezTo>
                          <a:pt x="3956707" y="2399546"/>
                          <a:pt x="3850270" y="2478166"/>
                          <a:pt x="3707545" y="2408013"/>
                        </a:cubicBezTo>
                        <a:lnTo>
                          <a:pt x="2650470" y="1401230"/>
                        </a:lnTo>
                        <a:cubicBezTo>
                          <a:pt x="2581890" y="1340778"/>
                          <a:pt x="2463018" y="1243750"/>
                          <a:pt x="2184126" y="1302170"/>
                        </a:cubicBezTo>
                        <a:cubicBezTo>
                          <a:pt x="2066778" y="1309282"/>
                          <a:pt x="1983720" y="1304456"/>
                          <a:pt x="1777218" y="1247306"/>
                        </a:cubicBezTo>
                        <a:cubicBezTo>
                          <a:pt x="1726164" y="1217588"/>
                          <a:pt x="1655329" y="1154109"/>
                          <a:pt x="1425174" y="1288454"/>
                        </a:cubicBezTo>
                        <a:cubicBezTo>
                          <a:pt x="932860" y="1563241"/>
                          <a:pt x="756015" y="1710011"/>
                          <a:pt x="483157" y="1833922"/>
                        </a:cubicBezTo>
                        <a:cubicBezTo>
                          <a:pt x="246999" y="1938611"/>
                          <a:pt x="-213188" y="1691257"/>
                          <a:pt x="113010" y="1347890"/>
                        </a:cubicBezTo>
                        <a:lnTo>
                          <a:pt x="1246681" y="483222"/>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55" name="Google Shape;9155;p30"/>
                  <p:cNvSpPr/>
                  <p:nvPr/>
                </p:nvSpPr>
                <p:spPr>
                  <a:xfrm>
                    <a:off x="7352478" y="1414236"/>
                    <a:ext cx="381879" cy="379649"/>
                  </a:xfrm>
                  <a:custGeom>
                    <a:rect b="b" l="l" r="r" t="t"/>
                    <a:pathLst>
                      <a:path extrusionOk="0" h="2812217" w="2828737">
                        <a:moveTo>
                          <a:pt x="98893" y="1088833"/>
                        </a:moveTo>
                        <a:lnTo>
                          <a:pt x="988974" y="116066"/>
                        </a:lnTo>
                        <a:cubicBezTo>
                          <a:pt x="1237028" y="-91457"/>
                          <a:pt x="1475359" y="26896"/>
                          <a:pt x="1621272" y="106339"/>
                        </a:cubicBezTo>
                        <a:cubicBezTo>
                          <a:pt x="1810961" y="223070"/>
                          <a:pt x="1859599" y="480854"/>
                          <a:pt x="2550264" y="237662"/>
                        </a:cubicBezTo>
                        <a:cubicBezTo>
                          <a:pt x="3031783" y="163893"/>
                          <a:pt x="2780485" y="263604"/>
                          <a:pt x="2598902" y="378715"/>
                        </a:cubicBezTo>
                        <a:cubicBezTo>
                          <a:pt x="2388135" y="493827"/>
                          <a:pt x="2276268" y="900764"/>
                          <a:pt x="1548314" y="461399"/>
                        </a:cubicBezTo>
                        <a:cubicBezTo>
                          <a:pt x="1345654" y="231178"/>
                          <a:pt x="1191633" y="331698"/>
                          <a:pt x="1130024" y="412761"/>
                        </a:cubicBezTo>
                        <a:lnTo>
                          <a:pt x="400450" y="1225019"/>
                        </a:lnTo>
                        <a:cubicBezTo>
                          <a:pt x="269938" y="1340129"/>
                          <a:pt x="328305" y="1447946"/>
                          <a:pt x="380996" y="1526577"/>
                        </a:cubicBezTo>
                        <a:cubicBezTo>
                          <a:pt x="462061" y="1650605"/>
                          <a:pt x="544746" y="1661953"/>
                          <a:pt x="672826" y="1832998"/>
                        </a:cubicBezTo>
                        <a:cubicBezTo>
                          <a:pt x="812256" y="1950541"/>
                          <a:pt x="781450" y="2086730"/>
                          <a:pt x="809012" y="2202651"/>
                        </a:cubicBezTo>
                        <a:cubicBezTo>
                          <a:pt x="831709" y="2401257"/>
                          <a:pt x="895751" y="2530959"/>
                          <a:pt x="916017" y="2611211"/>
                        </a:cubicBezTo>
                        <a:cubicBezTo>
                          <a:pt x="821171" y="2696329"/>
                          <a:pt x="678499" y="2856024"/>
                          <a:pt x="697144" y="2800901"/>
                        </a:cubicBezTo>
                        <a:cubicBezTo>
                          <a:pt x="628240" y="2749831"/>
                          <a:pt x="554471" y="2548794"/>
                          <a:pt x="502591" y="2304792"/>
                        </a:cubicBezTo>
                        <a:cubicBezTo>
                          <a:pt x="513940" y="1968378"/>
                          <a:pt x="326682" y="1955407"/>
                          <a:pt x="220488" y="1823273"/>
                        </a:cubicBezTo>
                        <a:cubicBezTo>
                          <a:pt x="-85124" y="1523337"/>
                          <a:pt x="-19460" y="1384716"/>
                          <a:pt x="98893" y="1088833"/>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56" name="Google Shape;9156;p30"/>
                  <p:cNvSpPr/>
                  <p:nvPr/>
                </p:nvSpPr>
                <p:spPr>
                  <a:xfrm rot="-8055356">
                    <a:off x="7417731" y="1870045"/>
                    <a:ext cx="413064" cy="186973"/>
                  </a:xfrm>
                  <a:custGeom>
                    <a:rect b="b" l="l" r="r" t="t"/>
                    <a:pathLst>
                      <a:path extrusionOk="0" h="1373490" w="3034342">
                        <a:moveTo>
                          <a:pt x="2919340" y="983691"/>
                        </a:moveTo>
                        <a:cubicBezTo>
                          <a:pt x="2848286" y="1054744"/>
                          <a:pt x="2750127" y="1098692"/>
                          <a:pt x="2641702" y="1098692"/>
                        </a:cubicBezTo>
                        <a:lnTo>
                          <a:pt x="2641703" y="1098691"/>
                        </a:lnTo>
                        <a:cubicBezTo>
                          <a:pt x="2479067" y="1098691"/>
                          <a:pt x="2339525" y="999809"/>
                          <a:pt x="2279920" y="858885"/>
                        </a:cubicBezTo>
                        <a:lnTo>
                          <a:pt x="2265342" y="811923"/>
                        </a:lnTo>
                        <a:lnTo>
                          <a:pt x="2261956" y="822831"/>
                        </a:lnTo>
                        <a:cubicBezTo>
                          <a:pt x="2241296" y="871677"/>
                          <a:pt x="2211400" y="915665"/>
                          <a:pt x="2174458" y="952607"/>
                        </a:cubicBezTo>
                        <a:cubicBezTo>
                          <a:pt x="2100574" y="1026491"/>
                          <a:pt x="1998504" y="1072190"/>
                          <a:pt x="1885762" y="1072190"/>
                        </a:cubicBezTo>
                        <a:lnTo>
                          <a:pt x="1885762" y="1072189"/>
                        </a:lnTo>
                        <a:cubicBezTo>
                          <a:pt x="1744834" y="1072189"/>
                          <a:pt x="1620582" y="1000785"/>
                          <a:pt x="1547211" y="892182"/>
                        </a:cubicBezTo>
                        <a:lnTo>
                          <a:pt x="1543596" y="885521"/>
                        </a:lnTo>
                        <a:lnTo>
                          <a:pt x="1540499" y="916235"/>
                        </a:lnTo>
                        <a:cubicBezTo>
                          <a:pt x="1524798" y="992965"/>
                          <a:pt x="1486730" y="1061547"/>
                          <a:pt x="1433405" y="1114872"/>
                        </a:cubicBezTo>
                        <a:cubicBezTo>
                          <a:pt x="1362305" y="1185973"/>
                          <a:pt x="1264080" y="1229949"/>
                          <a:pt x="1155585" y="1229949"/>
                        </a:cubicBezTo>
                        <a:lnTo>
                          <a:pt x="1114820" y="1229949"/>
                        </a:lnTo>
                        <a:cubicBezTo>
                          <a:pt x="979200" y="1229949"/>
                          <a:pt x="859630" y="1161236"/>
                          <a:pt x="789023" y="1056724"/>
                        </a:cubicBezTo>
                        <a:lnTo>
                          <a:pt x="787530" y="1053973"/>
                        </a:lnTo>
                        <a:lnTo>
                          <a:pt x="768370" y="1118431"/>
                        </a:lnTo>
                        <a:cubicBezTo>
                          <a:pt x="707662" y="1268318"/>
                          <a:pt x="565541" y="1373490"/>
                          <a:pt x="399898" y="1373490"/>
                        </a:cubicBezTo>
                        <a:cubicBezTo>
                          <a:pt x="179040" y="1373490"/>
                          <a:pt x="0" y="1186518"/>
                          <a:pt x="0" y="955877"/>
                        </a:cubicBezTo>
                        <a:cubicBezTo>
                          <a:pt x="0" y="725236"/>
                          <a:pt x="179040" y="538264"/>
                          <a:pt x="399898" y="538264"/>
                        </a:cubicBezTo>
                        <a:cubicBezTo>
                          <a:pt x="510327" y="538264"/>
                          <a:pt x="610301" y="585007"/>
                          <a:pt x="682669" y="660580"/>
                        </a:cubicBezTo>
                        <a:lnTo>
                          <a:pt x="721923" y="710264"/>
                        </a:lnTo>
                        <a:lnTo>
                          <a:pt x="721923" y="662287"/>
                        </a:lnTo>
                        <a:cubicBezTo>
                          <a:pt x="721923" y="445296"/>
                          <a:pt x="897829" y="269390"/>
                          <a:pt x="1114820" y="269390"/>
                        </a:cubicBezTo>
                        <a:lnTo>
                          <a:pt x="1155585" y="269390"/>
                        </a:lnTo>
                        <a:cubicBezTo>
                          <a:pt x="1264080" y="269390"/>
                          <a:pt x="1362304" y="313367"/>
                          <a:pt x="1433405" y="384467"/>
                        </a:cubicBezTo>
                        <a:lnTo>
                          <a:pt x="1477483" y="437891"/>
                        </a:lnTo>
                        <a:lnTo>
                          <a:pt x="1477483" y="408279"/>
                        </a:lnTo>
                        <a:cubicBezTo>
                          <a:pt x="1477483" y="182793"/>
                          <a:pt x="1660277" y="0"/>
                          <a:pt x="1885762" y="0"/>
                        </a:cubicBezTo>
                        <a:cubicBezTo>
                          <a:pt x="2083063" y="0"/>
                          <a:pt x="2247676" y="139951"/>
                          <a:pt x="2285747" y="325996"/>
                        </a:cubicBezTo>
                        <a:lnTo>
                          <a:pt x="2290609" y="374229"/>
                        </a:lnTo>
                        <a:lnTo>
                          <a:pt x="2316121" y="327227"/>
                        </a:lnTo>
                        <a:cubicBezTo>
                          <a:pt x="2386681" y="222784"/>
                          <a:pt x="2506173" y="154117"/>
                          <a:pt x="2641703" y="154117"/>
                        </a:cubicBezTo>
                        <a:cubicBezTo>
                          <a:pt x="2858552" y="154117"/>
                          <a:pt x="3034342" y="329907"/>
                          <a:pt x="3034342" y="546756"/>
                        </a:cubicBezTo>
                        <a:cubicBezTo>
                          <a:pt x="3034342" y="599855"/>
                          <a:pt x="3034341" y="652954"/>
                          <a:pt x="3034341" y="706053"/>
                        </a:cubicBezTo>
                        <a:cubicBezTo>
                          <a:pt x="3034341" y="814477"/>
                          <a:pt x="2990394" y="912637"/>
                          <a:pt x="2919340" y="98369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57" name="Google Shape;9157;p30"/>
                  <p:cNvSpPr/>
                  <p:nvPr/>
                </p:nvSpPr>
                <p:spPr>
                  <a:xfrm>
                    <a:off x="7828881" y="1621427"/>
                    <a:ext cx="299695" cy="489825"/>
                  </a:xfrm>
                  <a:custGeom>
                    <a:rect b="b" l="l" r="r" t="t"/>
                    <a:pathLst>
                      <a:path extrusionOk="0" h="3628333" w="2219964">
                        <a:moveTo>
                          <a:pt x="211016" y="125072"/>
                        </a:moveTo>
                        <a:cubicBezTo>
                          <a:pt x="82063" y="-10581"/>
                          <a:pt x="415334" y="-5556"/>
                          <a:pt x="532565" y="4492"/>
                        </a:cubicBezTo>
                        <a:cubicBezTo>
                          <a:pt x="1316336" y="749744"/>
                          <a:pt x="1562521" y="897119"/>
                          <a:pt x="2054889" y="1386139"/>
                        </a:cubicBezTo>
                        <a:cubicBezTo>
                          <a:pt x="2436727" y="1853387"/>
                          <a:pt x="2054890" y="2184984"/>
                          <a:pt x="1919238" y="2240250"/>
                        </a:cubicBezTo>
                        <a:cubicBezTo>
                          <a:pt x="2013024" y="2829754"/>
                          <a:pt x="1574243" y="2861572"/>
                          <a:pt x="1436916" y="2868272"/>
                        </a:cubicBezTo>
                        <a:cubicBezTo>
                          <a:pt x="1318010" y="3369015"/>
                          <a:pt x="993113" y="3251785"/>
                          <a:pt x="864159" y="3280255"/>
                        </a:cubicBezTo>
                        <a:cubicBezTo>
                          <a:pt x="689988" y="3775973"/>
                          <a:pt x="128953" y="3628598"/>
                          <a:pt x="0" y="3521415"/>
                        </a:cubicBezTo>
                        <a:lnTo>
                          <a:pt x="135654" y="3219965"/>
                        </a:lnTo>
                        <a:cubicBezTo>
                          <a:pt x="480646" y="3471175"/>
                          <a:pt x="574432" y="3204892"/>
                          <a:pt x="552660" y="3129530"/>
                        </a:cubicBezTo>
                        <a:cubicBezTo>
                          <a:pt x="592016" y="3040770"/>
                          <a:pt x="242837" y="2901769"/>
                          <a:pt x="140679" y="2757742"/>
                        </a:cubicBezTo>
                        <a:cubicBezTo>
                          <a:pt x="38521" y="2658933"/>
                          <a:pt x="138167" y="2418609"/>
                          <a:pt x="326573" y="2521604"/>
                        </a:cubicBezTo>
                        <a:cubicBezTo>
                          <a:pt x="449666" y="2609527"/>
                          <a:pt x="756978" y="2905955"/>
                          <a:pt x="884257" y="2938612"/>
                        </a:cubicBezTo>
                        <a:cubicBezTo>
                          <a:pt x="1142164" y="3031559"/>
                          <a:pt x="1168959" y="2766953"/>
                          <a:pt x="1080199" y="2702476"/>
                        </a:cubicBezTo>
                        <a:cubicBezTo>
                          <a:pt x="874208" y="2507371"/>
                          <a:pt x="825642" y="2548400"/>
                          <a:pt x="567735" y="2290493"/>
                        </a:cubicBezTo>
                        <a:cubicBezTo>
                          <a:pt x="487348" y="2178287"/>
                          <a:pt x="542613" y="2005790"/>
                          <a:pt x="763677" y="2049333"/>
                        </a:cubicBezTo>
                        <a:cubicBezTo>
                          <a:pt x="886769" y="2122184"/>
                          <a:pt x="1245998" y="2483086"/>
                          <a:pt x="1381651" y="2521605"/>
                        </a:cubicBezTo>
                        <a:cubicBezTo>
                          <a:pt x="1602715" y="2665631"/>
                          <a:pt x="1710734" y="2346597"/>
                          <a:pt x="1577593" y="2280445"/>
                        </a:cubicBezTo>
                        <a:cubicBezTo>
                          <a:pt x="1524839" y="2209269"/>
                          <a:pt x="1025771" y="1855065"/>
                          <a:pt x="929475" y="1762955"/>
                        </a:cubicBezTo>
                        <a:cubicBezTo>
                          <a:pt x="767027" y="1603855"/>
                          <a:pt x="966319" y="1414611"/>
                          <a:pt x="1085224" y="1501697"/>
                        </a:cubicBezTo>
                        <a:lnTo>
                          <a:pt x="1607739" y="1873486"/>
                        </a:lnTo>
                        <a:cubicBezTo>
                          <a:pt x="1847224" y="2077801"/>
                          <a:pt x="2001300" y="1724436"/>
                          <a:pt x="1808706" y="1592132"/>
                        </a:cubicBezTo>
                        <a:lnTo>
                          <a:pt x="211016" y="125072"/>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grpSp>
          <p:nvGrpSpPr>
            <p:cNvPr id="9158" name="Google Shape;9158;p30"/>
            <p:cNvGrpSpPr/>
            <p:nvPr/>
          </p:nvGrpSpPr>
          <p:grpSpPr>
            <a:xfrm>
              <a:off x="1499252" y="4712932"/>
              <a:ext cx="1562037" cy="1684524"/>
              <a:chOff x="1499252" y="4712932"/>
              <a:chExt cx="1562037" cy="1684524"/>
            </a:xfrm>
          </p:grpSpPr>
          <p:grpSp>
            <p:nvGrpSpPr>
              <p:cNvPr id="9159" name="Google Shape;9159;p30"/>
              <p:cNvGrpSpPr/>
              <p:nvPr/>
            </p:nvGrpSpPr>
            <p:grpSpPr>
              <a:xfrm>
                <a:off x="2019928" y="4712932"/>
                <a:ext cx="1041360" cy="1041789"/>
                <a:chOff x="2019928" y="4712932"/>
                <a:chExt cx="1041360" cy="1041789"/>
              </a:xfrm>
            </p:grpSpPr>
            <p:sp>
              <p:nvSpPr>
                <p:cNvPr id="9160" name="Google Shape;9160;p30"/>
                <p:cNvSpPr/>
                <p:nvPr/>
              </p:nvSpPr>
              <p:spPr>
                <a:xfrm flipH="1">
                  <a:off x="2019928" y="4712932"/>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9331"/>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0" y="1543391"/>
                      </a:lnTo>
                      <a:lnTo>
                        <a:pt x="0" y="1030456"/>
                      </a:lnTo>
                      <a:lnTo>
                        <a:pt x="14829" y="1009804"/>
                      </a:lnTo>
                      <a:cubicBezTo>
                        <a:pt x="35799" y="993403"/>
                        <a:pt x="62624" y="997402"/>
                        <a:pt x="84678" y="1015107"/>
                      </a:cubicBezTo>
                      <a:cubicBezTo>
                        <a:pt x="108831" y="1055191"/>
                        <a:pt x="152098" y="1082346"/>
                        <a:pt x="196131" y="1081546"/>
                      </a:cubicBezTo>
                      <a:cubicBezTo>
                        <a:pt x="264609" y="1074635"/>
                        <a:pt x="330543" y="1017245"/>
                        <a:pt x="330541" y="936966"/>
                      </a:cubicBezTo>
                      <a:cubicBezTo>
                        <a:pt x="330541" y="887245"/>
                        <a:pt x="286045" y="787079"/>
                        <a:pt x="199589" y="796246"/>
                      </a:cubicBezTo>
                      <a:cubicBezTo>
                        <a:pt x="153195" y="799301"/>
                        <a:pt x="114943" y="821798"/>
                        <a:pt x="84678" y="858826"/>
                      </a:cubicBezTo>
                      <a:cubicBezTo>
                        <a:pt x="63967" y="873876"/>
                        <a:pt x="36913" y="884973"/>
                        <a:pt x="16003" y="869609"/>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088DAD"/>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nvGrpSpPr>
                <p:cNvPr id="9161" name="Google Shape;9161;p30"/>
                <p:cNvGrpSpPr/>
                <p:nvPr/>
              </p:nvGrpSpPr>
              <p:grpSpPr>
                <a:xfrm>
                  <a:off x="2459266" y="5208273"/>
                  <a:ext cx="270345" cy="226534"/>
                  <a:chOff x="1915886" y="1973943"/>
                  <a:chExt cx="3396300" cy="2845901"/>
                </a:xfrm>
              </p:grpSpPr>
              <p:sp>
                <p:nvSpPr>
                  <p:cNvPr id="9162" name="Google Shape;9162;p30"/>
                  <p:cNvSpPr/>
                  <p:nvPr/>
                </p:nvSpPr>
                <p:spPr>
                  <a:xfrm>
                    <a:off x="1915886" y="4340744"/>
                    <a:ext cx="3396300" cy="479100"/>
                  </a:xfrm>
                  <a:prstGeom prst="roundRect">
                    <a:avLst>
                      <a:gd fmla="val 7576"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63" name="Google Shape;9163;p30"/>
                  <p:cNvSpPr/>
                  <p:nvPr/>
                </p:nvSpPr>
                <p:spPr>
                  <a:xfrm>
                    <a:off x="4223656" y="1973943"/>
                    <a:ext cx="435300" cy="2220600"/>
                  </a:xfrm>
                  <a:prstGeom prst="roundRect">
                    <a:avLst>
                      <a:gd fmla="val 16667"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64" name="Google Shape;9164;p30"/>
                  <p:cNvSpPr/>
                  <p:nvPr/>
                </p:nvSpPr>
                <p:spPr>
                  <a:xfrm>
                    <a:off x="3614059" y="3265716"/>
                    <a:ext cx="435300" cy="928800"/>
                  </a:xfrm>
                  <a:prstGeom prst="roundRect">
                    <a:avLst>
                      <a:gd fmla="val 16667"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65" name="Google Shape;9165;p30"/>
                  <p:cNvSpPr/>
                  <p:nvPr/>
                </p:nvSpPr>
                <p:spPr>
                  <a:xfrm>
                    <a:off x="2960915" y="2583544"/>
                    <a:ext cx="479100" cy="1611000"/>
                  </a:xfrm>
                  <a:prstGeom prst="roundRect">
                    <a:avLst>
                      <a:gd fmla="val 16667"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66" name="Google Shape;9166;p30"/>
                  <p:cNvSpPr/>
                  <p:nvPr/>
                </p:nvSpPr>
                <p:spPr>
                  <a:xfrm>
                    <a:off x="2351318" y="3396343"/>
                    <a:ext cx="435300" cy="798300"/>
                  </a:xfrm>
                  <a:prstGeom prst="roundRect">
                    <a:avLst>
                      <a:gd fmla="val 16667"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nvGrpSpPr>
              <p:cNvPr id="9167" name="Google Shape;9167;p30"/>
              <p:cNvGrpSpPr/>
              <p:nvPr/>
            </p:nvGrpSpPr>
            <p:grpSpPr>
              <a:xfrm>
                <a:off x="1499252" y="5140591"/>
                <a:ext cx="783430" cy="1256865"/>
                <a:chOff x="434067" y="3264588"/>
                <a:chExt cx="1634870" cy="2622840"/>
              </a:xfrm>
            </p:grpSpPr>
            <p:sp>
              <p:nvSpPr>
                <p:cNvPr id="9168" name="Google Shape;9168;p30"/>
                <p:cNvSpPr/>
                <p:nvPr/>
              </p:nvSpPr>
              <p:spPr>
                <a:xfrm>
                  <a:off x="930673" y="3264588"/>
                  <a:ext cx="585300" cy="582900"/>
                </a:xfrm>
                <a:prstGeom prst="ellipse">
                  <a:avLst/>
                </a:pr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69" name="Google Shape;9169;p30"/>
                <p:cNvSpPr/>
                <p:nvPr/>
              </p:nvSpPr>
              <p:spPr>
                <a:xfrm>
                  <a:off x="434067" y="3888107"/>
                  <a:ext cx="1634870" cy="1999321"/>
                </a:xfrm>
                <a:custGeom>
                  <a:rect b="b" l="l" r="r" t="t"/>
                  <a:pathLst>
                    <a:path extrusionOk="0" h="1999321" w="1634870">
                      <a:moveTo>
                        <a:pt x="442869" y="97155"/>
                      </a:moveTo>
                      <a:cubicBezTo>
                        <a:pt x="460437" y="15240"/>
                        <a:pt x="495150" y="3810"/>
                        <a:pt x="541293" y="0"/>
                      </a:cubicBezTo>
                      <a:lnTo>
                        <a:pt x="911499" y="83820"/>
                      </a:lnTo>
                      <a:cubicBezTo>
                        <a:pt x="992779" y="114300"/>
                        <a:pt x="969284" y="201930"/>
                        <a:pt x="955314" y="230505"/>
                      </a:cubicBezTo>
                      <a:lnTo>
                        <a:pt x="1211854" y="527685"/>
                      </a:lnTo>
                      <a:cubicBezTo>
                        <a:pt x="1338219" y="561340"/>
                        <a:pt x="1456964" y="598805"/>
                        <a:pt x="1579519" y="634365"/>
                      </a:cubicBezTo>
                      <a:cubicBezTo>
                        <a:pt x="1686834" y="706120"/>
                        <a:pt x="1639844" y="913130"/>
                        <a:pt x="1423309" y="840105"/>
                      </a:cubicBezTo>
                      <a:lnTo>
                        <a:pt x="1349649" y="847725"/>
                      </a:lnTo>
                      <a:lnTo>
                        <a:pt x="947058" y="729614"/>
                      </a:lnTo>
                      <a:lnTo>
                        <a:pt x="863238" y="641984"/>
                      </a:lnTo>
                      <a:lnTo>
                        <a:pt x="794658" y="941069"/>
                      </a:lnTo>
                      <a:lnTo>
                        <a:pt x="1057548" y="1383029"/>
                      </a:lnTo>
                      <a:cubicBezTo>
                        <a:pt x="1072788" y="1442719"/>
                        <a:pt x="1057548" y="1483359"/>
                        <a:pt x="1023258" y="1522094"/>
                      </a:cubicBezTo>
                      <a:lnTo>
                        <a:pt x="651783" y="1979293"/>
                      </a:lnTo>
                      <a:cubicBezTo>
                        <a:pt x="505733" y="2055493"/>
                        <a:pt x="416833" y="1895473"/>
                        <a:pt x="476523" y="1813558"/>
                      </a:cubicBezTo>
                      <a:lnTo>
                        <a:pt x="790848" y="1423033"/>
                      </a:lnTo>
                      <a:lnTo>
                        <a:pt x="611778" y="1108708"/>
                      </a:lnTo>
                      <a:lnTo>
                        <a:pt x="526053" y="1095373"/>
                      </a:lnTo>
                      <a:lnTo>
                        <a:pt x="598443" y="1384933"/>
                      </a:lnTo>
                      <a:cubicBezTo>
                        <a:pt x="613048" y="1413508"/>
                        <a:pt x="608603" y="1443988"/>
                        <a:pt x="596538" y="1470658"/>
                      </a:cubicBezTo>
                      <a:lnTo>
                        <a:pt x="200298" y="1967863"/>
                      </a:lnTo>
                      <a:cubicBezTo>
                        <a:pt x="72028" y="2056763"/>
                        <a:pt x="-63862" y="1905633"/>
                        <a:pt x="32658" y="1794508"/>
                      </a:cubicBezTo>
                      <a:lnTo>
                        <a:pt x="345714" y="1396365"/>
                      </a:lnTo>
                      <a:cubicBezTo>
                        <a:pt x="309942" y="1264284"/>
                        <a:pt x="257025" y="1109344"/>
                        <a:pt x="238398" y="1000123"/>
                      </a:cubicBezTo>
                      <a:cubicBezTo>
                        <a:pt x="270360" y="712469"/>
                        <a:pt x="376617" y="400049"/>
                        <a:pt x="442869" y="97155"/>
                      </a:cubicBezTo>
                      <a:close/>
                    </a:path>
                  </a:pathLst>
                </a:custGeom>
                <a:solidFill>
                  <a:srgbClr val="40404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nvGrpSpPr>
            <p:cNvPr id="9170" name="Google Shape;9170;p30"/>
            <p:cNvGrpSpPr/>
            <p:nvPr/>
          </p:nvGrpSpPr>
          <p:grpSpPr>
            <a:xfrm>
              <a:off x="2638342" y="2878487"/>
              <a:ext cx="3491655" cy="2668358"/>
              <a:chOff x="2638342" y="2878487"/>
              <a:chExt cx="3491655" cy="2668358"/>
            </a:xfrm>
          </p:grpSpPr>
          <p:grpSp>
            <p:nvGrpSpPr>
              <p:cNvPr id="9171" name="Google Shape;9171;p30"/>
              <p:cNvGrpSpPr/>
              <p:nvPr/>
            </p:nvGrpSpPr>
            <p:grpSpPr>
              <a:xfrm>
                <a:off x="2638342" y="2878487"/>
                <a:ext cx="3491655" cy="2668358"/>
                <a:chOff x="2638342" y="2878487"/>
                <a:chExt cx="3491655" cy="2668358"/>
              </a:xfrm>
            </p:grpSpPr>
            <p:sp>
              <p:nvSpPr>
                <p:cNvPr id="9172" name="Google Shape;9172;p30"/>
                <p:cNvSpPr/>
                <p:nvPr/>
              </p:nvSpPr>
              <p:spPr>
                <a:xfrm flipH="1">
                  <a:off x="3453027" y="4505056"/>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0" y="1543391"/>
                      </a:lnTo>
                      <a:lnTo>
                        <a:pt x="0" y="1030456"/>
                      </a:lnTo>
                      <a:lnTo>
                        <a:pt x="14829" y="1009804"/>
                      </a:lnTo>
                      <a:cubicBezTo>
                        <a:pt x="35799" y="993403"/>
                        <a:pt x="65680" y="994346"/>
                        <a:pt x="87734" y="1012051"/>
                      </a:cubicBezTo>
                      <a:cubicBezTo>
                        <a:pt x="111887" y="1052135"/>
                        <a:pt x="158718" y="1081837"/>
                        <a:pt x="196131" y="1084601"/>
                      </a:cubicBezTo>
                      <a:cubicBezTo>
                        <a:pt x="297713" y="1084310"/>
                        <a:pt x="330032" y="986178"/>
                        <a:pt x="330541" y="936966"/>
                      </a:cubicBezTo>
                      <a:cubicBezTo>
                        <a:pt x="331051" y="887755"/>
                        <a:pt x="289055" y="786568"/>
                        <a:pt x="199188" y="789332"/>
                      </a:cubicBezTo>
                      <a:cubicBezTo>
                        <a:pt x="149044" y="782930"/>
                        <a:pt x="108831" y="821798"/>
                        <a:pt x="84678" y="861881"/>
                      </a:cubicBezTo>
                      <a:cubicBezTo>
                        <a:pt x="63967" y="876931"/>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nvGrpSpPr>
                <p:cNvPr id="9173" name="Google Shape;9173;p30"/>
                <p:cNvGrpSpPr/>
                <p:nvPr/>
              </p:nvGrpSpPr>
              <p:grpSpPr>
                <a:xfrm>
                  <a:off x="5088637" y="3689739"/>
                  <a:ext cx="1041360" cy="1041789"/>
                  <a:chOff x="5088637" y="3689739"/>
                  <a:chExt cx="1041360" cy="1041789"/>
                </a:xfrm>
              </p:grpSpPr>
              <p:sp>
                <p:nvSpPr>
                  <p:cNvPr id="9174" name="Google Shape;9174;p30"/>
                  <p:cNvSpPr/>
                  <p:nvPr/>
                </p:nvSpPr>
                <p:spPr>
                  <a:xfrm flipH="1">
                    <a:off x="5088637" y="3689739"/>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698836" y="1543391"/>
                        </a:lnTo>
                        <a:lnTo>
                          <a:pt x="677999" y="1527864"/>
                        </a:lnTo>
                        <a:cubicBezTo>
                          <a:pt x="662635" y="1506954"/>
                          <a:pt x="663762" y="1473788"/>
                          <a:pt x="678812" y="1453078"/>
                        </a:cubicBezTo>
                        <a:cubicBezTo>
                          <a:pt x="721952" y="1435036"/>
                          <a:pt x="751653" y="1387693"/>
                          <a:pt x="748307" y="1347735"/>
                        </a:cubicBezTo>
                        <a:cubicBezTo>
                          <a:pt x="744963" y="1274163"/>
                          <a:pt x="703350" y="1216298"/>
                          <a:pt x="603727" y="1213325"/>
                        </a:cubicBezTo>
                        <a:cubicBezTo>
                          <a:pt x="553497" y="1213325"/>
                          <a:pt x="464104" y="1254669"/>
                          <a:pt x="457825" y="1347735"/>
                        </a:cubicBezTo>
                        <a:cubicBezTo>
                          <a:pt x="464103" y="1395032"/>
                          <a:pt x="486910" y="1425622"/>
                          <a:pt x="531781" y="1456051"/>
                        </a:cubicBezTo>
                        <a:cubicBezTo>
                          <a:pt x="549486" y="1478105"/>
                          <a:pt x="547290" y="1508067"/>
                          <a:pt x="530889" y="1529038"/>
                        </a:cubicBezTo>
                        <a:lnTo>
                          <a:pt x="510900" y="1543391"/>
                        </a:lnTo>
                        <a:lnTo>
                          <a:pt x="0" y="1543391"/>
                        </a:lnTo>
                        <a:lnTo>
                          <a:pt x="0" y="1030456"/>
                        </a:lnTo>
                        <a:lnTo>
                          <a:pt x="14829" y="1009804"/>
                        </a:lnTo>
                        <a:cubicBezTo>
                          <a:pt x="35799" y="993403"/>
                          <a:pt x="65680" y="997402"/>
                          <a:pt x="87734" y="1015107"/>
                        </a:cubicBezTo>
                        <a:cubicBezTo>
                          <a:pt x="111887" y="1055191"/>
                          <a:pt x="149737" y="1084600"/>
                          <a:pt x="196131" y="1084600"/>
                        </a:cubicBezTo>
                        <a:cubicBezTo>
                          <a:pt x="276476" y="1096822"/>
                          <a:pt x="330541" y="986177"/>
                          <a:pt x="330541" y="936966"/>
                        </a:cubicBezTo>
                        <a:cubicBezTo>
                          <a:pt x="330541" y="887755"/>
                          <a:pt x="298222" y="790642"/>
                          <a:pt x="196131" y="789332"/>
                        </a:cubicBezTo>
                        <a:cubicBezTo>
                          <a:pt x="152097" y="794134"/>
                          <a:pt x="108831" y="821797"/>
                          <a:pt x="84678" y="861880"/>
                        </a:cubicBezTo>
                        <a:cubicBezTo>
                          <a:pt x="63967" y="876930"/>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088DAD"/>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75" name="Google Shape;9175;p30"/>
                  <p:cNvSpPr/>
                  <p:nvPr/>
                </p:nvSpPr>
                <p:spPr>
                  <a:xfrm>
                    <a:off x="5606423" y="4112308"/>
                    <a:ext cx="204636" cy="300106"/>
                  </a:xfrm>
                  <a:custGeom>
                    <a:rect b="b" l="l" r="r" t="t"/>
                    <a:pathLst>
                      <a:path extrusionOk="0" h="816614" w="560646">
                        <a:moveTo>
                          <a:pt x="429428" y="703064"/>
                        </a:moveTo>
                        <a:cubicBezTo>
                          <a:pt x="429428" y="715532"/>
                          <a:pt x="429494" y="754799"/>
                          <a:pt x="429494" y="767268"/>
                        </a:cubicBezTo>
                        <a:lnTo>
                          <a:pt x="353936" y="767163"/>
                        </a:lnTo>
                        <a:lnTo>
                          <a:pt x="353936" y="777446"/>
                        </a:lnTo>
                        <a:cubicBezTo>
                          <a:pt x="353936" y="799078"/>
                          <a:pt x="336401" y="816614"/>
                          <a:pt x="314768" y="816614"/>
                        </a:cubicBezTo>
                        <a:lnTo>
                          <a:pt x="252826" y="816614"/>
                        </a:lnTo>
                        <a:cubicBezTo>
                          <a:pt x="231194" y="816614"/>
                          <a:pt x="213658" y="799078"/>
                          <a:pt x="213658" y="777446"/>
                        </a:cubicBezTo>
                        <a:lnTo>
                          <a:pt x="213658" y="766967"/>
                        </a:lnTo>
                        <a:lnTo>
                          <a:pt x="139427" y="766863"/>
                        </a:lnTo>
                        <a:cubicBezTo>
                          <a:pt x="139308" y="758977"/>
                          <a:pt x="139189" y="751090"/>
                          <a:pt x="139070" y="743204"/>
                        </a:cubicBezTo>
                        <a:close/>
                        <a:moveTo>
                          <a:pt x="430826" y="638515"/>
                        </a:moveTo>
                        <a:cubicBezTo>
                          <a:pt x="430826" y="650983"/>
                          <a:pt x="430892" y="674067"/>
                          <a:pt x="430892" y="686535"/>
                        </a:cubicBezTo>
                        <a:lnTo>
                          <a:pt x="139071" y="719001"/>
                        </a:lnTo>
                        <a:lnTo>
                          <a:pt x="139071" y="667944"/>
                        </a:lnTo>
                        <a:close/>
                        <a:moveTo>
                          <a:pt x="314447" y="78944"/>
                        </a:moveTo>
                        <a:cubicBezTo>
                          <a:pt x="337580" y="84984"/>
                          <a:pt x="321906" y="105539"/>
                          <a:pt x="303179" y="105972"/>
                        </a:cubicBezTo>
                        <a:cubicBezTo>
                          <a:pt x="259453" y="111873"/>
                          <a:pt x="198310" y="139936"/>
                          <a:pt x="163313" y="172157"/>
                        </a:cubicBezTo>
                        <a:cubicBezTo>
                          <a:pt x="128315" y="204378"/>
                          <a:pt x="112110" y="256392"/>
                          <a:pt x="103640" y="302433"/>
                        </a:cubicBezTo>
                        <a:cubicBezTo>
                          <a:pt x="100013" y="321990"/>
                          <a:pt x="76866" y="319702"/>
                          <a:pt x="75512" y="303024"/>
                        </a:cubicBezTo>
                        <a:cubicBezTo>
                          <a:pt x="74625" y="254490"/>
                          <a:pt x="102479" y="182781"/>
                          <a:pt x="140194" y="147456"/>
                        </a:cubicBezTo>
                        <a:cubicBezTo>
                          <a:pt x="193973" y="95726"/>
                          <a:pt x="274414" y="73778"/>
                          <a:pt x="314447" y="78944"/>
                        </a:cubicBezTo>
                        <a:close/>
                        <a:moveTo>
                          <a:pt x="280323" y="42384"/>
                        </a:moveTo>
                        <a:cubicBezTo>
                          <a:pt x="148913" y="42384"/>
                          <a:pt x="42384" y="148913"/>
                          <a:pt x="42384" y="280322"/>
                        </a:cubicBezTo>
                        <a:cubicBezTo>
                          <a:pt x="42384" y="370667"/>
                          <a:pt x="92736" y="449251"/>
                          <a:pt x="166908" y="489543"/>
                        </a:cubicBezTo>
                        <a:lnTo>
                          <a:pt x="177566" y="494911"/>
                        </a:lnTo>
                        <a:cubicBezTo>
                          <a:pt x="177427" y="524847"/>
                          <a:pt x="177773" y="554784"/>
                          <a:pt x="177634" y="584720"/>
                        </a:cubicBezTo>
                        <a:lnTo>
                          <a:pt x="382925" y="584720"/>
                        </a:lnTo>
                        <a:cubicBezTo>
                          <a:pt x="382815" y="554784"/>
                          <a:pt x="383191" y="524847"/>
                          <a:pt x="383081" y="494911"/>
                        </a:cubicBezTo>
                        <a:lnTo>
                          <a:pt x="393739" y="489543"/>
                        </a:lnTo>
                        <a:cubicBezTo>
                          <a:pt x="467910" y="449251"/>
                          <a:pt x="518262" y="370667"/>
                          <a:pt x="518262" y="280322"/>
                        </a:cubicBezTo>
                        <a:cubicBezTo>
                          <a:pt x="518262" y="148913"/>
                          <a:pt x="411733" y="42384"/>
                          <a:pt x="280323" y="42384"/>
                        </a:cubicBezTo>
                        <a:close/>
                        <a:moveTo>
                          <a:pt x="280323" y="0"/>
                        </a:moveTo>
                        <a:cubicBezTo>
                          <a:pt x="435142" y="0"/>
                          <a:pt x="560646" y="125505"/>
                          <a:pt x="560646" y="280322"/>
                        </a:cubicBezTo>
                        <a:cubicBezTo>
                          <a:pt x="560646" y="367408"/>
                          <a:pt x="520936" y="445218"/>
                          <a:pt x="458635" y="496633"/>
                        </a:cubicBezTo>
                        <a:lnTo>
                          <a:pt x="430147" y="516887"/>
                        </a:lnTo>
                        <a:cubicBezTo>
                          <a:pt x="429972" y="550358"/>
                          <a:pt x="430608" y="588348"/>
                          <a:pt x="430433" y="621818"/>
                        </a:cubicBezTo>
                        <a:lnTo>
                          <a:pt x="137515" y="640883"/>
                        </a:lnTo>
                        <a:lnTo>
                          <a:pt x="137515" y="521367"/>
                        </a:lnTo>
                        <a:lnTo>
                          <a:pt x="134966" y="520062"/>
                        </a:lnTo>
                        <a:cubicBezTo>
                          <a:pt x="54051" y="470897"/>
                          <a:pt x="0" y="381922"/>
                          <a:pt x="0" y="280322"/>
                        </a:cubicBezTo>
                        <a:cubicBezTo>
                          <a:pt x="0" y="125505"/>
                          <a:pt x="125506" y="0"/>
                          <a:pt x="280323"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sp>
              <p:nvSpPr>
                <p:cNvPr id="9176" name="Google Shape;9176;p30"/>
                <p:cNvSpPr/>
                <p:nvPr/>
              </p:nvSpPr>
              <p:spPr>
                <a:xfrm flipH="1">
                  <a:off x="4272378" y="2878487"/>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9331"/>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698836" y="1543391"/>
                      </a:lnTo>
                      <a:lnTo>
                        <a:pt x="677999" y="1527864"/>
                      </a:lnTo>
                      <a:cubicBezTo>
                        <a:pt x="662635" y="1506954"/>
                        <a:pt x="660705" y="1476844"/>
                        <a:pt x="675755" y="1456134"/>
                      </a:cubicBezTo>
                      <a:cubicBezTo>
                        <a:pt x="715839" y="1431980"/>
                        <a:pt x="742485" y="1394823"/>
                        <a:pt x="748305" y="1347735"/>
                      </a:cubicBezTo>
                      <a:cubicBezTo>
                        <a:pt x="748014" y="1273145"/>
                        <a:pt x="688070" y="1213241"/>
                        <a:pt x="603727" y="1213325"/>
                      </a:cubicBezTo>
                      <a:cubicBezTo>
                        <a:pt x="553497" y="1213325"/>
                        <a:pt x="464104" y="1254669"/>
                        <a:pt x="457825" y="1347735"/>
                      </a:cubicBezTo>
                      <a:cubicBezTo>
                        <a:pt x="464103" y="1395032"/>
                        <a:pt x="480798" y="1425622"/>
                        <a:pt x="525669" y="1456051"/>
                      </a:cubicBezTo>
                      <a:cubicBezTo>
                        <a:pt x="543374" y="1478105"/>
                        <a:pt x="547290" y="1508067"/>
                        <a:pt x="530889" y="1529038"/>
                      </a:cubicBezTo>
                      <a:lnTo>
                        <a:pt x="510900" y="1543391"/>
                      </a:lnTo>
                      <a:lnTo>
                        <a:pt x="0" y="1543391"/>
                      </a:lnTo>
                      <a:lnTo>
                        <a:pt x="0" y="1030456"/>
                      </a:lnTo>
                      <a:lnTo>
                        <a:pt x="14829" y="1009804"/>
                      </a:lnTo>
                      <a:cubicBezTo>
                        <a:pt x="35799" y="993403"/>
                        <a:pt x="62624" y="991290"/>
                        <a:pt x="84678" y="1008995"/>
                      </a:cubicBezTo>
                      <a:cubicBezTo>
                        <a:pt x="108831" y="1049079"/>
                        <a:pt x="152098" y="1082346"/>
                        <a:pt x="196131" y="1081546"/>
                      </a:cubicBezTo>
                      <a:cubicBezTo>
                        <a:pt x="264609" y="1074635"/>
                        <a:pt x="330543" y="1017245"/>
                        <a:pt x="330541" y="936966"/>
                      </a:cubicBezTo>
                      <a:cubicBezTo>
                        <a:pt x="330541" y="887245"/>
                        <a:pt x="282587" y="780164"/>
                        <a:pt x="196131" y="789331"/>
                      </a:cubicBezTo>
                      <a:cubicBezTo>
                        <a:pt x="149737" y="792386"/>
                        <a:pt x="114943" y="824853"/>
                        <a:pt x="84678" y="861881"/>
                      </a:cubicBezTo>
                      <a:cubicBezTo>
                        <a:pt x="63967" y="876931"/>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088DAD"/>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77" name="Google Shape;9177;p30"/>
                <p:cNvSpPr/>
                <p:nvPr/>
              </p:nvSpPr>
              <p:spPr>
                <a:xfrm flipH="1">
                  <a:off x="2638342" y="3690790"/>
                  <a:ext cx="1041444" cy="1041789"/>
                </a:xfrm>
                <a:custGeom>
                  <a:rect b="b" l="l" r="r" t="t"/>
                  <a:pathLst>
                    <a:path extrusionOk="0" h="1543391" w="1542880">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0069" y="864708"/>
                        <a:pt x="1293836" y="852714"/>
                      </a:cubicBezTo>
                      <a:cubicBezTo>
                        <a:pt x="1317989" y="803465"/>
                        <a:pt x="1364555" y="778014"/>
                        <a:pt x="1408346" y="783220"/>
                      </a:cubicBezTo>
                      <a:cubicBezTo>
                        <a:pt x="1492614" y="775871"/>
                        <a:pt x="1545811" y="874003"/>
                        <a:pt x="1542756" y="936966"/>
                      </a:cubicBezTo>
                      <a:cubicBezTo>
                        <a:pt x="1545813" y="1012149"/>
                        <a:pt x="1485992" y="1094493"/>
                        <a:pt x="1408346" y="1087656"/>
                      </a:cubicBezTo>
                      <a:cubicBezTo>
                        <a:pt x="1367370" y="1093039"/>
                        <a:pt x="1321046" y="1064357"/>
                        <a:pt x="1296893" y="1024273"/>
                      </a:cubicBezTo>
                      <a:cubicBezTo>
                        <a:pt x="1274839" y="1006568"/>
                        <a:pt x="1248014" y="993403"/>
                        <a:pt x="1227044" y="1009804"/>
                      </a:cubicBezTo>
                      <a:lnTo>
                        <a:pt x="1212215" y="1030456"/>
                      </a:lnTo>
                      <a:lnTo>
                        <a:pt x="1212215" y="1543391"/>
                      </a:lnTo>
                      <a:lnTo>
                        <a:pt x="698836" y="1543391"/>
                      </a:lnTo>
                      <a:lnTo>
                        <a:pt x="677999" y="1527864"/>
                      </a:lnTo>
                      <a:cubicBezTo>
                        <a:pt x="662635" y="1506954"/>
                        <a:pt x="657652" y="1470730"/>
                        <a:pt x="672702" y="1450020"/>
                      </a:cubicBezTo>
                      <a:cubicBezTo>
                        <a:pt x="697508" y="1438088"/>
                        <a:pt x="742486" y="1402972"/>
                        <a:pt x="745250" y="1341623"/>
                      </a:cubicBezTo>
                      <a:cubicBezTo>
                        <a:pt x="748015" y="1280275"/>
                        <a:pt x="694182" y="1213241"/>
                        <a:pt x="603727" y="1213325"/>
                      </a:cubicBezTo>
                      <a:cubicBezTo>
                        <a:pt x="553497" y="1213325"/>
                        <a:pt x="464104" y="1254669"/>
                        <a:pt x="457825" y="1347735"/>
                      </a:cubicBezTo>
                      <a:cubicBezTo>
                        <a:pt x="464103" y="1395032"/>
                        <a:pt x="477743" y="1425622"/>
                        <a:pt x="522614" y="1456051"/>
                      </a:cubicBezTo>
                      <a:cubicBezTo>
                        <a:pt x="540319" y="1478105"/>
                        <a:pt x="547290" y="1508067"/>
                        <a:pt x="530889" y="1529038"/>
                      </a:cubicBezTo>
                      <a:lnTo>
                        <a:pt x="510900" y="1543391"/>
                      </a:lnTo>
                      <a:lnTo>
                        <a:pt x="0" y="1543391"/>
                      </a:lnTo>
                      <a:lnTo>
                        <a:pt x="0" y="1030456"/>
                      </a:lnTo>
                      <a:lnTo>
                        <a:pt x="14829" y="1006748"/>
                      </a:lnTo>
                      <a:cubicBezTo>
                        <a:pt x="35799" y="990347"/>
                        <a:pt x="68735" y="997403"/>
                        <a:pt x="87734" y="1021218"/>
                      </a:cubicBezTo>
                      <a:cubicBezTo>
                        <a:pt x="117999" y="1055190"/>
                        <a:pt x="158718" y="1083363"/>
                        <a:pt x="196131" y="1087656"/>
                      </a:cubicBezTo>
                      <a:cubicBezTo>
                        <a:pt x="261045" y="1079726"/>
                        <a:pt x="336653" y="1013676"/>
                        <a:pt x="327484" y="933909"/>
                      </a:cubicBezTo>
                      <a:cubicBezTo>
                        <a:pt x="330540" y="863308"/>
                        <a:pt x="270364" y="789332"/>
                        <a:pt x="196131" y="792388"/>
                      </a:cubicBezTo>
                      <a:cubicBezTo>
                        <a:pt x="149737" y="792388"/>
                        <a:pt x="111887" y="821798"/>
                        <a:pt x="87734" y="855769"/>
                      </a:cubicBezTo>
                      <a:cubicBezTo>
                        <a:pt x="67023" y="870819"/>
                        <a:pt x="36912" y="884170"/>
                        <a:pt x="16002" y="868806"/>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78" name="Google Shape;9178;p30"/>
                <p:cNvSpPr/>
                <p:nvPr/>
              </p:nvSpPr>
              <p:spPr>
                <a:xfrm flipH="1">
                  <a:off x="4272460" y="3689739"/>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52784" y="780165"/>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698836" y="1543391"/>
                      </a:lnTo>
                      <a:lnTo>
                        <a:pt x="677999" y="1527864"/>
                      </a:lnTo>
                      <a:cubicBezTo>
                        <a:pt x="662635" y="1506954"/>
                        <a:pt x="660707" y="1476844"/>
                        <a:pt x="678812" y="1453078"/>
                      </a:cubicBezTo>
                      <a:cubicBezTo>
                        <a:pt x="718896" y="1441147"/>
                        <a:pt x="748598" y="1387695"/>
                        <a:pt x="748307" y="1341623"/>
                      </a:cubicBezTo>
                      <a:cubicBezTo>
                        <a:pt x="741903" y="1271108"/>
                        <a:pt x="688072" y="1210186"/>
                        <a:pt x="603727" y="1213325"/>
                      </a:cubicBezTo>
                      <a:cubicBezTo>
                        <a:pt x="553497" y="1213325"/>
                        <a:pt x="464104" y="1242447"/>
                        <a:pt x="457825" y="1347735"/>
                      </a:cubicBezTo>
                      <a:cubicBezTo>
                        <a:pt x="464103" y="1395032"/>
                        <a:pt x="493021" y="1440900"/>
                        <a:pt x="537892" y="1459107"/>
                      </a:cubicBezTo>
                      <a:cubicBezTo>
                        <a:pt x="555597" y="1481161"/>
                        <a:pt x="547290" y="1508067"/>
                        <a:pt x="530889" y="1529038"/>
                      </a:cubicBezTo>
                      <a:lnTo>
                        <a:pt x="510900" y="1543391"/>
                      </a:lnTo>
                      <a:lnTo>
                        <a:pt x="0" y="1543391"/>
                      </a:lnTo>
                      <a:lnTo>
                        <a:pt x="0" y="1030456"/>
                      </a:lnTo>
                      <a:lnTo>
                        <a:pt x="14829" y="1009804"/>
                      </a:lnTo>
                      <a:cubicBezTo>
                        <a:pt x="35799" y="993403"/>
                        <a:pt x="65680" y="994346"/>
                        <a:pt x="87734" y="1012051"/>
                      </a:cubicBezTo>
                      <a:cubicBezTo>
                        <a:pt x="111887" y="1052135"/>
                        <a:pt x="158718" y="1081837"/>
                        <a:pt x="196131" y="1084601"/>
                      </a:cubicBezTo>
                      <a:cubicBezTo>
                        <a:pt x="297713" y="1084310"/>
                        <a:pt x="326977" y="986178"/>
                        <a:pt x="327486" y="936966"/>
                      </a:cubicBezTo>
                      <a:cubicBezTo>
                        <a:pt x="327996" y="887755"/>
                        <a:pt x="289055" y="786568"/>
                        <a:pt x="199188" y="789332"/>
                      </a:cubicBezTo>
                      <a:cubicBezTo>
                        <a:pt x="149044" y="782930"/>
                        <a:pt x="108831" y="821798"/>
                        <a:pt x="84678" y="861881"/>
                      </a:cubicBezTo>
                      <a:cubicBezTo>
                        <a:pt x="63967" y="876931"/>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45A5A1"/>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79" name="Google Shape;9179;p30"/>
                <p:cNvSpPr/>
                <p:nvPr/>
              </p:nvSpPr>
              <p:spPr>
                <a:xfrm flipH="1">
                  <a:off x="3454053" y="3688170"/>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9331"/>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698836" y="1543391"/>
                      </a:lnTo>
                      <a:lnTo>
                        <a:pt x="677999" y="1527864"/>
                      </a:lnTo>
                      <a:cubicBezTo>
                        <a:pt x="662635" y="1506954"/>
                        <a:pt x="660705" y="1476844"/>
                        <a:pt x="675755" y="1456134"/>
                      </a:cubicBezTo>
                      <a:cubicBezTo>
                        <a:pt x="715839" y="1431980"/>
                        <a:pt x="742485" y="1394823"/>
                        <a:pt x="748305" y="1347735"/>
                      </a:cubicBezTo>
                      <a:cubicBezTo>
                        <a:pt x="748014" y="1273145"/>
                        <a:pt x="688070" y="1204075"/>
                        <a:pt x="603727" y="1213325"/>
                      </a:cubicBezTo>
                      <a:cubicBezTo>
                        <a:pt x="553497" y="1213325"/>
                        <a:pt x="464104" y="1254669"/>
                        <a:pt x="457825" y="1347735"/>
                      </a:cubicBezTo>
                      <a:cubicBezTo>
                        <a:pt x="464103" y="1395032"/>
                        <a:pt x="480798" y="1425622"/>
                        <a:pt x="525669" y="1456051"/>
                      </a:cubicBezTo>
                      <a:cubicBezTo>
                        <a:pt x="543374" y="1478105"/>
                        <a:pt x="547290" y="1508067"/>
                        <a:pt x="530889" y="1529038"/>
                      </a:cubicBezTo>
                      <a:lnTo>
                        <a:pt x="510900" y="1543391"/>
                      </a:lnTo>
                      <a:lnTo>
                        <a:pt x="0" y="1543391"/>
                      </a:lnTo>
                      <a:lnTo>
                        <a:pt x="0" y="1030456"/>
                      </a:lnTo>
                      <a:lnTo>
                        <a:pt x="14829" y="1009804"/>
                      </a:lnTo>
                      <a:cubicBezTo>
                        <a:pt x="35799" y="993403"/>
                        <a:pt x="62624" y="991290"/>
                        <a:pt x="84678" y="1008995"/>
                      </a:cubicBezTo>
                      <a:cubicBezTo>
                        <a:pt x="108831" y="1049079"/>
                        <a:pt x="152098" y="1082346"/>
                        <a:pt x="196131" y="1081546"/>
                      </a:cubicBezTo>
                      <a:cubicBezTo>
                        <a:pt x="264609" y="1074635"/>
                        <a:pt x="330543" y="1017245"/>
                        <a:pt x="330541" y="936966"/>
                      </a:cubicBezTo>
                      <a:cubicBezTo>
                        <a:pt x="330541" y="887245"/>
                        <a:pt x="285644" y="783218"/>
                        <a:pt x="199188" y="792385"/>
                      </a:cubicBezTo>
                      <a:cubicBezTo>
                        <a:pt x="140571" y="789329"/>
                        <a:pt x="114943" y="824853"/>
                        <a:pt x="84678" y="861881"/>
                      </a:cubicBezTo>
                      <a:cubicBezTo>
                        <a:pt x="63967" y="876931"/>
                        <a:pt x="31151" y="883820"/>
                        <a:pt x="10241" y="868456"/>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088DAD"/>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9180" name="Google Shape;9180;p30"/>
                <p:cNvSpPr/>
                <p:nvPr/>
              </p:nvSpPr>
              <p:spPr>
                <a:xfrm flipH="1">
                  <a:off x="4273102" y="4505056"/>
                  <a:ext cx="1041360" cy="1041789"/>
                </a:xfrm>
                <a:custGeom>
                  <a:rect b="b" l="l" r="r" t="t"/>
                  <a:pathLst>
                    <a:path extrusionOk="0" h="1543391" w="1542756">
                      <a:moveTo>
                        <a:pt x="603727" y="0"/>
                      </a:moveTo>
                      <a:cubicBezTo>
                        <a:pt x="686950" y="0"/>
                        <a:pt x="754417" y="60177"/>
                        <a:pt x="754417" y="134410"/>
                      </a:cubicBezTo>
                      <a:cubicBezTo>
                        <a:pt x="754417" y="180805"/>
                        <a:pt x="728063" y="221710"/>
                        <a:pt x="687979" y="245864"/>
                      </a:cubicBezTo>
                      <a:cubicBezTo>
                        <a:pt x="672929" y="266574"/>
                        <a:pt x="662635" y="293629"/>
                        <a:pt x="677999" y="314539"/>
                      </a:cubicBezTo>
                      <a:lnTo>
                        <a:pt x="699473" y="330541"/>
                      </a:lnTo>
                      <a:lnTo>
                        <a:pt x="1212215" y="330541"/>
                      </a:lnTo>
                      <a:lnTo>
                        <a:pt x="1212215" y="841219"/>
                      </a:lnTo>
                      <a:lnTo>
                        <a:pt x="1228217" y="862694"/>
                      </a:lnTo>
                      <a:cubicBezTo>
                        <a:pt x="1249127" y="878058"/>
                        <a:pt x="1276182" y="867764"/>
                        <a:pt x="1296893" y="852714"/>
                      </a:cubicBezTo>
                      <a:cubicBezTo>
                        <a:pt x="1321046" y="812631"/>
                        <a:pt x="1361952" y="786276"/>
                        <a:pt x="1408346" y="786276"/>
                      </a:cubicBezTo>
                      <a:cubicBezTo>
                        <a:pt x="1482579" y="786276"/>
                        <a:pt x="1542756" y="853743"/>
                        <a:pt x="1542756" y="936966"/>
                      </a:cubicBezTo>
                      <a:cubicBezTo>
                        <a:pt x="1542756" y="1020190"/>
                        <a:pt x="1482579" y="1087656"/>
                        <a:pt x="1408346" y="1087656"/>
                      </a:cubicBezTo>
                      <a:cubicBezTo>
                        <a:pt x="1361952" y="1087656"/>
                        <a:pt x="1321046" y="1061302"/>
                        <a:pt x="1296893" y="1021218"/>
                      </a:cubicBezTo>
                      <a:cubicBezTo>
                        <a:pt x="1274839" y="1003513"/>
                        <a:pt x="1248014" y="993403"/>
                        <a:pt x="1227044" y="1009804"/>
                      </a:cubicBezTo>
                      <a:lnTo>
                        <a:pt x="1212215" y="1030456"/>
                      </a:lnTo>
                      <a:lnTo>
                        <a:pt x="1212215" y="1543391"/>
                      </a:lnTo>
                      <a:lnTo>
                        <a:pt x="0" y="1543391"/>
                      </a:lnTo>
                      <a:lnTo>
                        <a:pt x="0" y="1030456"/>
                      </a:lnTo>
                      <a:lnTo>
                        <a:pt x="10961" y="998199"/>
                      </a:lnTo>
                      <a:cubicBezTo>
                        <a:pt x="31932" y="970193"/>
                        <a:pt x="65680" y="997402"/>
                        <a:pt x="87734" y="1015107"/>
                      </a:cubicBezTo>
                      <a:cubicBezTo>
                        <a:pt x="111887" y="1055191"/>
                        <a:pt x="149737" y="1072995"/>
                        <a:pt x="196131" y="1072995"/>
                      </a:cubicBezTo>
                      <a:cubicBezTo>
                        <a:pt x="280344" y="1089086"/>
                        <a:pt x="330541" y="984243"/>
                        <a:pt x="330541" y="936966"/>
                      </a:cubicBezTo>
                      <a:cubicBezTo>
                        <a:pt x="330541" y="889689"/>
                        <a:pt x="298222" y="790642"/>
                        <a:pt x="196131" y="789332"/>
                      </a:cubicBezTo>
                      <a:cubicBezTo>
                        <a:pt x="152097" y="794134"/>
                        <a:pt x="108831" y="821797"/>
                        <a:pt x="84678" y="861880"/>
                      </a:cubicBezTo>
                      <a:cubicBezTo>
                        <a:pt x="63967" y="876930"/>
                        <a:pt x="36912" y="878058"/>
                        <a:pt x="16002" y="862694"/>
                      </a:cubicBezTo>
                      <a:lnTo>
                        <a:pt x="0" y="841219"/>
                      </a:lnTo>
                      <a:lnTo>
                        <a:pt x="0" y="330541"/>
                      </a:lnTo>
                      <a:lnTo>
                        <a:pt x="510238" y="330541"/>
                      </a:lnTo>
                      <a:lnTo>
                        <a:pt x="530889" y="315713"/>
                      </a:lnTo>
                      <a:cubicBezTo>
                        <a:pt x="547290" y="294742"/>
                        <a:pt x="537180" y="267918"/>
                        <a:pt x="519475" y="245864"/>
                      </a:cubicBezTo>
                      <a:cubicBezTo>
                        <a:pt x="479391" y="221710"/>
                        <a:pt x="453037" y="180805"/>
                        <a:pt x="453037" y="134410"/>
                      </a:cubicBezTo>
                      <a:cubicBezTo>
                        <a:pt x="453037" y="60177"/>
                        <a:pt x="520503" y="0"/>
                        <a:pt x="603727" y="0"/>
                      </a:cubicBezTo>
                      <a:close/>
                    </a:path>
                  </a:pathLst>
                </a:custGeom>
                <a:solidFill>
                  <a:srgbClr val="088DAD"/>
                </a:solidFill>
                <a:ln cap="flat" cmpd="sng" w="12700">
                  <a:solidFill>
                    <a:srgbClr val="FFFF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grpSp>
            <p:nvGrpSpPr>
              <p:cNvPr id="9181" name="Google Shape;9181;p30"/>
              <p:cNvGrpSpPr/>
              <p:nvPr/>
            </p:nvGrpSpPr>
            <p:grpSpPr>
              <a:xfrm>
                <a:off x="4753530" y="3358795"/>
                <a:ext cx="244622" cy="220970"/>
                <a:chOff x="6313953" y="5656329"/>
                <a:chExt cx="850266" cy="768056"/>
              </a:xfrm>
            </p:grpSpPr>
            <p:sp>
              <p:nvSpPr>
                <p:cNvPr id="9182" name="Google Shape;9182;p30"/>
                <p:cNvSpPr/>
                <p:nvPr/>
              </p:nvSpPr>
              <p:spPr>
                <a:xfrm>
                  <a:off x="6951657" y="5656329"/>
                  <a:ext cx="212562" cy="768056"/>
                </a:xfrm>
                <a:custGeom>
                  <a:rect b="b" l="l" r="r" t="t"/>
                  <a:pathLst>
                    <a:path extrusionOk="0" h="768056" w="212562">
                      <a:moveTo>
                        <a:pt x="0" y="0"/>
                      </a:moveTo>
                      <a:lnTo>
                        <a:pt x="212562" y="0"/>
                      </a:lnTo>
                      <a:lnTo>
                        <a:pt x="212562" y="768056"/>
                      </a:lnTo>
                      <a:lnTo>
                        <a:pt x="0" y="768056"/>
                      </a:lnTo>
                      <a:lnTo>
                        <a:pt x="0" y="441563"/>
                      </a:lnTo>
                      <a:lnTo>
                        <a:pt x="20653" y="416532"/>
                      </a:lnTo>
                      <a:cubicBezTo>
                        <a:pt x="45736" y="379403"/>
                        <a:pt x="60383" y="334643"/>
                        <a:pt x="60383" y="286462"/>
                      </a:cubicBezTo>
                      <a:cubicBezTo>
                        <a:pt x="60383" y="238282"/>
                        <a:pt x="45736" y="193522"/>
                        <a:pt x="20653" y="156393"/>
                      </a:cubicBezTo>
                      <a:lnTo>
                        <a:pt x="0" y="13136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183" name="Google Shape;9183;p30"/>
                <p:cNvSpPr/>
                <p:nvPr/>
              </p:nvSpPr>
              <p:spPr>
                <a:xfrm>
                  <a:off x="6659738" y="6143804"/>
                  <a:ext cx="218225" cy="280575"/>
                </a:xfrm>
                <a:custGeom>
                  <a:rect b="b" l="l" r="r" t="t"/>
                  <a:pathLst>
                    <a:path extrusionOk="0" h="10000" w="10000">
                      <a:moveTo>
                        <a:pt x="0" y="0"/>
                      </a:moveTo>
                      <a:cubicBezTo>
                        <a:pt x="1446" y="811"/>
                        <a:pt x="5778" y="2053"/>
                        <a:pt x="10000" y="101"/>
                      </a:cubicBezTo>
                      <a:lnTo>
                        <a:pt x="10000" y="10000"/>
                      </a:lnTo>
                      <a:lnTo>
                        <a:pt x="0" y="10000"/>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184" name="Google Shape;9184;p30"/>
                <p:cNvSpPr/>
                <p:nvPr/>
              </p:nvSpPr>
              <p:spPr>
                <a:xfrm>
                  <a:off x="6381140" y="6046666"/>
                  <a:ext cx="219076" cy="377715"/>
                </a:xfrm>
                <a:custGeom>
                  <a:rect b="b" l="l" r="r" t="t"/>
                  <a:pathLst>
                    <a:path extrusionOk="0" h="10009" w="10039">
                      <a:moveTo>
                        <a:pt x="10039" y="3626"/>
                      </a:moveTo>
                      <a:lnTo>
                        <a:pt x="10039" y="10009"/>
                      </a:lnTo>
                      <a:lnTo>
                        <a:pt x="39" y="10009"/>
                      </a:lnTo>
                      <a:cubicBezTo>
                        <a:pt x="43" y="6676"/>
                        <a:pt x="-4" y="3342"/>
                        <a:pt x="0" y="9"/>
                      </a:cubicBezTo>
                      <a:lnTo>
                        <a:pt x="9062" y="0"/>
                      </a:lnTo>
                      <a:lnTo>
                        <a:pt x="2896" y="3550"/>
                      </a:lnTo>
                      <a:cubicBezTo>
                        <a:pt x="819" y="4463"/>
                        <a:pt x="3528" y="6871"/>
                        <a:pt x="6273" y="5729"/>
                      </a:cubicBezTo>
                      <a:lnTo>
                        <a:pt x="10039" y="362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grpSp>
              <p:nvGrpSpPr>
                <p:cNvPr id="9185" name="Google Shape;9185;p30"/>
                <p:cNvGrpSpPr/>
                <p:nvPr/>
              </p:nvGrpSpPr>
              <p:grpSpPr>
                <a:xfrm>
                  <a:off x="6313953" y="5659824"/>
                  <a:ext cx="739917" cy="723449"/>
                  <a:chOff x="-1984724" y="-691569"/>
                  <a:chExt cx="4814032" cy="4706888"/>
                </a:xfrm>
              </p:grpSpPr>
              <p:sp>
                <p:nvSpPr>
                  <p:cNvPr id="9186" name="Google Shape;9186;p30"/>
                  <p:cNvSpPr/>
                  <p:nvPr/>
                </p:nvSpPr>
                <p:spPr>
                  <a:xfrm>
                    <a:off x="1092128" y="900613"/>
                    <a:ext cx="479428" cy="682262"/>
                  </a:xfrm>
                  <a:custGeom>
                    <a:rect b="b" l="l" r="r" t="t"/>
                    <a:pathLst>
                      <a:path extrusionOk="0" h="37" w="26">
                        <a:moveTo>
                          <a:pt x="26" y="19"/>
                        </a:moveTo>
                        <a:lnTo>
                          <a:pt x="13" y="37"/>
                        </a:lnTo>
                        <a:lnTo>
                          <a:pt x="0" y="19"/>
                        </a:lnTo>
                        <a:lnTo>
                          <a:pt x="7" y="19"/>
                        </a:lnTo>
                        <a:lnTo>
                          <a:pt x="7" y="0"/>
                        </a:lnTo>
                        <a:lnTo>
                          <a:pt x="18" y="0"/>
                        </a:lnTo>
                        <a:lnTo>
                          <a:pt x="18" y="19"/>
                        </a:lnTo>
                        <a:lnTo>
                          <a:pt x="26" y="19"/>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187" name="Google Shape;9187;p30"/>
                  <p:cNvSpPr/>
                  <p:nvPr/>
                </p:nvSpPr>
                <p:spPr>
                  <a:xfrm>
                    <a:off x="446742" y="550266"/>
                    <a:ext cx="479428" cy="700695"/>
                  </a:xfrm>
                  <a:custGeom>
                    <a:rect b="b" l="l" r="r" t="t"/>
                    <a:pathLst>
                      <a:path extrusionOk="0" h="38" w="26">
                        <a:moveTo>
                          <a:pt x="26" y="19"/>
                        </a:moveTo>
                        <a:lnTo>
                          <a:pt x="19" y="19"/>
                        </a:lnTo>
                        <a:lnTo>
                          <a:pt x="19" y="38"/>
                        </a:lnTo>
                        <a:lnTo>
                          <a:pt x="7" y="38"/>
                        </a:lnTo>
                        <a:lnTo>
                          <a:pt x="7" y="19"/>
                        </a:lnTo>
                        <a:lnTo>
                          <a:pt x="0" y="19"/>
                        </a:lnTo>
                        <a:lnTo>
                          <a:pt x="13" y="0"/>
                        </a:lnTo>
                        <a:lnTo>
                          <a:pt x="26" y="19"/>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rgbClr val="000000"/>
                      </a:solidFill>
                      <a:latin typeface="Arial"/>
                      <a:ea typeface="Arial"/>
                      <a:cs typeface="Arial"/>
                      <a:sym typeface="Arial"/>
                    </a:endParaRPr>
                  </a:p>
                </p:txBody>
              </p:sp>
              <p:sp>
                <p:nvSpPr>
                  <p:cNvPr id="9188" name="Google Shape;9188;p30"/>
                  <p:cNvSpPr/>
                  <p:nvPr/>
                </p:nvSpPr>
                <p:spPr>
                  <a:xfrm rot="-2529703">
                    <a:off x="-1645357" y="359236"/>
                    <a:ext cx="4135299" cy="2605278"/>
                  </a:xfrm>
                  <a:custGeom>
                    <a:rect b="b" l="l" r="r" t="t"/>
                    <a:pathLst>
                      <a:path extrusionOk="0" h="776350" w="1232283">
                        <a:moveTo>
                          <a:pt x="1057314" y="209266"/>
                        </a:moveTo>
                        <a:cubicBezTo>
                          <a:pt x="958532" y="91542"/>
                          <a:pt x="783019" y="76186"/>
                          <a:pt x="665295" y="174969"/>
                        </a:cubicBezTo>
                        <a:cubicBezTo>
                          <a:pt x="547571" y="273751"/>
                          <a:pt x="532216" y="449263"/>
                          <a:pt x="630998" y="566988"/>
                        </a:cubicBezTo>
                        <a:cubicBezTo>
                          <a:pt x="729780" y="684712"/>
                          <a:pt x="905293" y="700067"/>
                          <a:pt x="1023017" y="601285"/>
                        </a:cubicBezTo>
                        <a:cubicBezTo>
                          <a:pt x="1140741" y="502502"/>
                          <a:pt x="1156096" y="326990"/>
                          <a:pt x="1057314" y="209266"/>
                        </a:cubicBezTo>
                        <a:close/>
                        <a:moveTo>
                          <a:pt x="1141472" y="138649"/>
                        </a:moveTo>
                        <a:cubicBezTo>
                          <a:pt x="1279255" y="302852"/>
                          <a:pt x="1257837" y="547660"/>
                          <a:pt x="1093634" y="685443"/>
                        </a:cubicBezTo>
                        <a:cubicBezTo>
                          <a:pt x="929431" y="823226"/>
                          <a:pt x="687978" y="802101"/>
                          <a:pt x="546840" y="637605"/>
                        </a:cubicBezTo>
                        <a:cubicBezTo>
                          <a:pt x="511555" y="596481"/>
                          <a:pt x="486640" y="550355"/>
                          <a:pt x="471681" y="502147"/>
                        </a:cubicBezTo>
                        <a:lnTo>
                          <a:pt x="466616" y="477365"/>
                        </a:lnTo>
                        <a:lnTo>
                          <a:pt x="444645" y="481801"/>
                        </a:lnTo>
                        <a:lnTo>
                          <a:pt x="67083" y="481801"/>
                        </a:lnTo>
                        <a:cubicBezTo>
                          <a:pt x="30034" y="481801"/>
                          <a:pt x="0" y="451767"/>
                          <a:pt x="0" y="414718"/>
                        </a:cubicBezTo>
                        <a:lnTo>
                          <a:pt x="0" y="403415"/>
                        </a:lnTo>
                        <a:cubicBezTo>
                          <a:pt x="0" y="366366"/>
                          <a:pt x="30034" y="336332"/>
                          <a:pt x="67083" y="336332"/>
                        </a:cubicBezTo>
                        <a:lnTo>
                          <a:pt x="444645" y="336332"/>
                        </a:lnTo>
                        <a:lnTo>
                          <a:pt x="459095" y="339249"/>
                        </a:lnTo>
                        <a:lnTo>
                          <a:pt x="470168" y="280996"/>
                        </a:lnTo>
                        <a:cubicBezTo>
                          <a:pt x="491133" y="209157"/>
                          <a:pt x="533102" y="142479"/>
                          <a:pt x="594678" y="90810"/>
                        </a:cubicBezTo>
                        <a:cubicBezTo>
                          <a:pt x="758881" y="-46972"/>
                          <a:pt x="1003690" y="-25554"/>
                          <a:pt x="1141472" y="138649"/>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sp>
            <p:nvSpPr>
              <p:cNvPr id="9189" name="Google Shape;9189;p30"/>
              <p:cNvSpPr/>
              <p:nvPr/>
            </p:nvSpPr>
            <p:spPr>
              <a:xfrm>
                <a:off x="4766711" y="4181541"/>
                <a:ext cx="227468" cy="223032"/>
              </a:xfrm>
              <a:custGeom>
                <a:rect b="b" l="l" r="r" t="t"/>
                <a:pathLst>
                  <a:path extrusionOk="0" h="245090" w="245249">
                    <a:moveTo>
                      <a:pt x="118686" y="244311"/>
                    </a:moveTo>
                    <a:lnTo>
                      <a:pt x="120628" y="244703"/>
                    </a:lnTo>
                    <a:lnTo>
                      <a:pt x="118687" y="244620"/>
                    </a:lnTo>
                    <a:close/>
                    <a:moveTo>
                      <a:pt x="136817" y="244057"/>
                    </a:moveTo>
                    <a:lnTo>
                      <a:pt x="135075" y="244458"/>
                    </a:lnTo>
                    <a:lnTo>
                      <a:pt x="132032" y="244611"/>
                    </a:lnTo>
                    <a:close/>
                    <a:moveTo>
                      <a:pt x="141505" y="242980"/>
                    </a:moveTo>
                    <a:lnTo>
                      <a:pt x="139316" y="243768"/>
                    </a:lnTo>
                    <a:lnTo>
                      <a:pt x="136817" y="244057"/>
                    </a:lnTo>
                    <a:close/>
                    <a:moveTo>
                      <a:pt x="188555" y="225444"/>
                    </a:moveTo>
                    <a:lnTo>
                      <a:pt x="186371" y="226829"/>
                    </a:lnTo>
                    <a:lnTo>
                      <a:pt x="184603" y="227465"/>
                    </a:lnTo>
                    <a:close/>
                    <a:moveTo>
                      <a:pt x="193758" y="222145"/>
                    </a:moveTo>
                    <a:lnTo>
                      <a:pt x="191062" y="224162"/>
                    </a:lnTo>
                    <a:lnTo>
                      <a:pt x="188555" y="225444"/>
                    </a:lnTo>
                    <a:close/>
                    <a:moveTo>
                      <a:pt x="240301" y="156187"/>
                    </a:moveTo>
                    <a:lnTo>
                      <a:pt x="239582" y="158986"/>
                    </a:lnTo>
                    <a:lnTo>
                      <a:pt x="238857" y="160966"/>
                    </a:lnTo>
                    <a:close/>
                    <a:moveTo>
                      <a:pt x="242913" y="145202"/>
                    </a:moveTo>
                    <a:lnTo>
                      <a:pt x="242601" y="147242"/>
                    </a:lnTo>
                    <a:lnTo>
                      <a:pt x="241624" y="151042"/>
                    </a:lnTo>
                    <a:close/>
                    <a:moveTo>
                      <a:pt x="244476" y="134723"/>
                    </a:moveTo>
                    <a:lnTo>
                      <a:pt x="244458" y="135075"/>
                    </a:lnTo>
                    <a:lnTo>
                      <a:pt x="243986" y="138166"/>
                    </a:lnTo>
                    <a:close/>
                    <a:moveTo>
                      <a:pt x="125807" y="134551"/>
                    </a:moveTo>
                    <a:lnTo>
                      <a:pt x="205904" y="212595"/>
                    </a:lnTo>
                    <a:lnTo>
                      <a:pt x="179536" y="229289"/>
                    </a:lnTo>
                    <a:lnTo>
                      <a:pt x="184603" y="227465"/>
                    </a:lnTo>
                    <a:lnTo>
                      <a:pt x="173230" y="233282"/>
                    </a:lnTo>
                    <a:lnTo>
                      <a:pt x="169503" y="235641"/>
                    </a:lnTo>
                    <a:lnTo>
                      <a:pt x="167972" y="235971"/>
                    </a:lnTo>
                    <a:lnTo>
                      <a:pt x="164681" y="237654"/>
                    </a:lnTo>
                    <a:lnTo>
                      <a:pt x="141505" y="242980"/>
                    </a:lnTo>
                    <a:lnTo>
                      <a:pt x="150567" y="239718"/>
                    </a:lnTo>
                    <a:lnTo>
                      <a:pt x="126847" y="244824"/>
                    </a:lnTo>
                    <a:lnTo>
                      <a:pt x="131990" y="244613"/>
                    </a:lnTo>
                    <a:lnTo>
                      <a:pt x="126552" y="244888"/>
                    </a:lnTo>
                    <a:lnTo>
                      <a:pt x="125807" y="245048"/>
                    </a:lnTo>
                    <a:lnTo>
                      <a:pt x="125807" y="244926"/>
                    </a:lnTo>
                    <a:lnTo>
                      <a:pt x="122545" y="245090"/>
                    </a:lnTo>
                    <a:lnTo>
                      <a:pt x="120628" y="244703"/>
                    </a:lnTo>
                    <a:lnTo>
                      <a:pt x="125122" y="244895"/>
                    </a:lnTo>
                    <a:lnTo>
                      <a:pt x="125807" y="244867"/>
                    </a:lnTo>
                    <a:close/>
                    <a:moveTo>
                      <a:pt x="213051" y="39357"/>
                    </a:moveTo>
                    <a:cubicBezTo>
                      <a:pt x="237207" y="65926"/>
                      <a:pt x="246532" y="97487"/>
                      <a:pt x="245110" y="127439"/>
                    </a:cubicBezTo>
                    <a:lnTo>
                      <a:pt x="235459" y="170208"/>
                    </a:lnTo>
                    <a:lnTo>
                      <a:pt x="235724" y="169525"/>
                    </a:lnTo>
                    <a:lnTo>
                      <a:pt x="235461" y="170245"/>
                    </a:lnTo>
                    <a:lnTo>
                      <a:pt x="235441" y="170287"/>
                    </a:lnTo>
                    <a:lnTo>
                      <a:pt x="235429" y="170339"/>
                    </a:lnTo>
                    <a:lnTo>
                      <a:pt x="235375" y="170424"/>
                    </a:lnTo>
                    <a:lnTo>
                      <a:pt x="235374" y="170425"/>
                    </a:lnTo>
                    <a:lnTo>
                      <a:pt x="235374" y="170424"/>
                    </a:lnTo>
                    <a:lnTo>
                      <a:pt x="212692" y="205879"/>
                    </a:lnTo>
                    <a:lnTo>
                      <a:pt x="129373" y="120223"/>
                    </a:lnTo>
                    <a:close/>
                    <a:moveTo>
                      <a:pt x="206185" y="33154"/>
                    </a:moveTo>
                    <a:lnTo>
                      <a:pt x="209198" y="35892"/>
                    </a:lnTo>
                    <a:lnTo>
                      <a:pt x="209830" y="36588"/>
                    </a:lnTo>
                    <a:close/>
                    <a:moveTo>
                      <a:pt x="122545" y="0"/>
                    </a:moveTo>
                    <a:cubicBezTo>
                      <a:pt x="152156" y="0"/>
                      <a:pt x="179313" y="10501"/>
                      <a:pt x="200496" y="27983"/>
                    </a:cubicBezTo>
                    <a:lnTo>
                      <a:pt x="205941" y="32932"/>
                    </a:lnTo>
                    <a:lnTo>
                      <a:pt x="118546" y="118869"/>
                    </a:lnTo>
                    <a:lnTo>
                      <a:pt x="118686" y="244311"/>
                    </a:lnTo>
                    <a:lnTo>
                      <a:pt x="74845" y="235460"/>
                    </a:lnTo>
                    <a:cubicBezTo>
                      <a:pt x="30862" y="216857"/>
                      <a:pt x="0" y="173305"/>
                      <a:pt x="0" y="122545"/>
                    </a:cubicBezTo>
                    <a:cubicBezTo>
                      <a:pt x="0" y="54865"/>
                      <a:pt x="54865" y="0"/>
                      <a:pt x="122545"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rgbClr val="FFFFFF"/>
                  </a:solidFill>
                  <a:latin typeface="Arial"/>
                  <a:ea typeface="Arial"/>
                  <a:cs typeface="Arial"/>
                  <a:sym typeface="Arial"/>
                </a:endParaRPr>
              </a:p>
            </p:txBody>
          </p:sp>
          <p:sp>
            <p:nvSpPr>
              <p:cNvPr id="9190" name="Google Shape;9190;p30"/>
              <p:cNvSpPr/>
              <p:nvPr/>
            </p:nvSpPr>
            <p:spPr>
              <a:xfrm flipH="1">
                <a:off x="3904173" y="4987997"/>
                <a:ext cx="223628" cy="259341"/>
              </a:xfrm>
              <a:custGeom>
                <a:rect b="b" l="l" r="r" t="t"/>
                <a:pathLst>
                  <a:path extrusionOk="0" h="2412470" w="2032983">
                    <a:moveTo>
                      <a:pt x="699292" y="790084"/>
                    </a:moveTo>
                    <a:cubicBezTo>
                      <a:pt x="738829" y="794706"/>
                      <a:pt x="776057" y="827055"/>
                      <a:pt x="775544" y="873268"/>
                    </a:cubicBezTo>
                    <a:lnTo>
                      <a:pt x="912131" y="876349"/>
                    </a:lnTo>
                    <a:cubicBezTo>
                      <a:pt x="923475" y="876349"/>
                      <a:pt x="932670" y="885544"/>
                      <a:pt x="932670" y="896888"/>
                    </a:cubicBezTo>
                    <a:cubicBezTo>
                      <a:pt x="933697" y="945498"/>
                      <a:pt x="934724" y="994109"/>
                      <a:pt x="935751" y="1042719"/>
                    </a:cubicBezTo>
                    <a:cubicBezTo>
                      <a:pt x="822272" y="1052134"/>
                      <a:pt x="788382" y="1170405"/>
                      <a:pt x="932670" y="1190602"/>
                    </a:cubicBezTo>
                    <a:cubicBezTo>
                      <a:pt x="932156" y="1238527"/>
                      <a:pt x="936606" y="1301001"/>
                      <a:pt x="932670" y="1330269"/>
                    </a:cubicBezTo>
                    <a:cubicBezTo>
                      <a:pt x="932670" y="1341612"/>
                      <a:pt x="923475" y="1350808"/>
                      <a:pt x="912131" y="1350808"/>
                    </a:cubicBezTo>
                    <a:lnTo>
                      <a:pt x="775544" y="1344648"/>
                    </a:lnTo>
                    <a:cubicBezTo>
                      <a:pt x="779652" y="1473019"/>
                      <a:pt x="611230" y="1465830"/>
                      <a:pt x="615338" y="1347729"/>
                    </a:cubicBezTo>
                    <a:lnTo>
                      <a:pt x="472588" y="1350808"/>
                    </a:lnTo>
                    <a:cubicBezTo>
                      <a:pt x="461245" y="1350808"/>
                      <a:pt x="452050" y="1341612"/>
                      <a:pt x="452050" y="1330269"/>
                    </a:cubicBezTo>
                    <a:cubicBezTo>
                      <a:pt x="448625" y="1299460"/>
                      <a:pt x="451534" y="1213881"/>
                      <a:pt x="452050" y="1165955"/>
                    </a:cubicBezTo>
                    <a:cubicBezTo>
                      <a:pt x="563475" y="1167324"/>
                      <a:pt x="581448" y="1047510"/>
                      <a:pt x="455131" y="1042719"/>
                    </a:cubicBezTo>
                    <a:lnTo>
                      <a:pt x="452050" y="896888"/>
                    </a:lnTo>
                    <a:cubicBezTo>
                      <a:pt x="452050" y="885544"/>
                      <a:pt x="461245" y="876349"/>
                      <a:pt x="472588" y="876349"/>
                    </a:cubicBezTo>
                    <a:lnTo>
                      <a:pt x="609176" y="873268"/>
                    </a:lnTo>
                    <a:cubicBezTo>
                      <a:pt x="617906" y="808569"/>
                      <a:pt x="659753" y="785462"/>
                      <a:pt x="699292" y="790084"/>
                    </a:cubicBezTo>
                    <a:close/>
                    <a:moveTo>
                      <a:pt x="1373906" y="789516"/>
                    </a:moveTo>
                    <a:cubicBezTo>
                      <a:pt x="1412656" y="790133"/>
                      <a:pt x="1438573" y="794342"/>
                      <a:pt x="1477324" y="794959"/>
                    </a:cubicBezTo>
                    <a:cubicBezTo>
                      <a:pt x="1488667" y="794959"/>
                      <a:pt x="1497864" y="804154"/>
                      <a:pt x="1497864" y="815497"/>
                    </a:cubicBezTo>
                    <a:lnTo>
                      <a:pt x="1500943" y="952085"/>
                    </a:lnTo>
                    <a:cubicBezTo>
                      <a:pt x="1630342" y="969545"/>
                      <a:pt x="1588442" y="1109622"/>
                      <a:pt x="1496014" y="1108595"/>
                    </a:cubicBezTo>
                    <a:lnTo>
                      <a:pt x="1497864" y="1255040"/>
                    </a:lnTo>
                    <a:cubicBezTo>
                      <a:pt x="1497864" y="1266384"/>
                      <a:pt x="1488667" y="1275579"/>
                      <a:pt x="1477324" y="1275579"/>
                    </a:cubicBezTo>
                    <a:cubicBezTo>
                      <a:pt x="1428713" y="1276606"/>
                      <a:pt x="1388727" y="1271471"/>
                      <a:pt x="1340119" y="1272498"/>
                    </a:cubicBezTo>
                    <a:cubicBezTo>
                      <a:pt x="1330704" y="1159019"/>
                      <a:pt x="1193948" y="1131291"/>
                      <a:pt x="1173751" y="1275579"/>
                    </a:cubicBezTo>
                    <a:cubicBezTo>
                      <a:pt x="1125826" y="1275066"/>
                      <a:pt x="1073211" y="1279515"/>
                      <a:pt x="1043945" y="1275579"/>
                    </a:cubicBezTo>
                    <a:cubicBezTo>
                      <a:pt x="1032599" y="1275579"/>
                      <a:pt x="1023404" y="1266384"/>
                      <a:pt x="1023404" y="1255040"/>
                    </a:cubicBezTo>
                    <a:lnTo>
                      <a:pt x="1034495" y="1093806"/>
                    </a:lnTo>
                    <a:cubicBezTo>
                      <a:pt x="906123" y="1097914"/>
                      <a:pt x="908381" y="949210"/>
                      <a:pt x="1026483" y="953318"/>
                    </a:cubicBezTo>
                    <a:lnTo>
                      <a:pt x="1023404" y="815497"/>
                    </a:lnTo>
                    <a:cubicBezTo>
                      <a:pt x="1023404" y="804154"/>
                      <a:pt x="1032599" y="794959"/>
                      <a:pt x="1043945" y="794959"/>
                    </a:cubicBezTo>
                    <a:cubicBezTo>
                      <a:pt x="1074754" y="791536"/>
                      <a:pt x="1127984" y="792904"/>
                      <a:pt x="1175909" y="793418"/>
                    </a:cubicBezTo>
                    <a:cubicBezTo>
                      <a:pt x="1174540" y="904843"/>
                      <a:pt x="1369112" y="915834"/>
                      <a:pt x="1373906" y="789516"/>
                    </a:cubicBezTo>
                    <a:close/>
                    <a:moveTo>
                      <a:pt x="622908" y="293010"/>
                    </a:moveTo>
                    <a:cubicBezTo>
                      <a:pt x="657243" y="293263"/>
                      <a:pt x="696115" y="294308"/>
                      <a:pt x="723073" y="294597"/>
                    </a:cubicBezTo>
                    <a:cubicBezTo>
                      <a:pt x="721704" y="406024"/>
                      <a:pt x="841518" y="423995"/>
                      <a:pt x="846309" y="297678"/>
                    </a:cubicBezTo>
                    <a:lnTo>
                      <a:pt x="992141" y="294599"/>
                    </a:lnTo>
                    <a:cubicBezTo>
                      <a:pt x="1003484" y="294599"/>
                      <a:pt x="1012679" y="303794"/>
                      <a:pt x="1012679" y="315138"/>
                    </a:cubicBezTo>
                    <a:lnTo>
                      <a:pt x="1015760" y="451726"/>
                    </a:lnTo>
                    <a:cubicBezTo>
                      <a:pt x="1145159" y="469183"/>
                      <a:pt x="1108188" y="619120"/>
                      <a:pt x="1015760" y="618093"/>
                    </a:cubicBezTo>
                    <a:lnTo>
                      <a:pt x="1012679" y="754679"/>
                    </a:lnTo>
                    <a:cubicBezTo>
                      <a:pt x="1012679" y="766025"/>
                      <a:pt x="1003484" y="775220"/>
                      <a:pt x="992141" y="775220"/>
                    </a:cubicBezTo>
                    <a:cubicBezTo>
                      <a:pt x="943530" y="776247"/>
                      <a:pt x="907242" y="774193"/>
                      <a:pt x="858632" y="775220"/>
                    </a:cubicBezTo>
                    <a:cubicBezTo>
                      <a:pt x="853838" y="661741"/>
                      <a:pt x="707837" y="630929"/>
                      <a:pt x="687642" y="775220"/>
                    </a:cubicBezTo>
                    <a:cubicBezTo>
                      <a:pt x="639717" y="774704"/>
                      <a:pt x="588028" y="779156"/>
                      <a:pt x="558759" y="775220"/>
                    </a:cubicBezTo>
                    <a:cubicBezTo>
                      <a:pt x="547416" y="775220"/>
                      <a:pt x="538221" y="766025"/>
                      <a:pt x="538221" y="754679"/>
                    </a:cubicBezTo>
                    <a:lnTo>
                      <a:pt x="544381" y="618093"/>
                    </a:lnTo>
                    <a:cubicBezTo>
                      <a:pt x="416009" y="622202"/>
                      <a:pt x="423198" y="453780"/>
                      <a:pt x="541299" y="457886"/>
                    </a:cubicBezTo>
                    <a:lnTo>
                      <a:pt x="538221" y="315138"/>
                    </a:lnTo>
                    <a:cubicBezTo>
                      <a:pt x="538221" y="303794"/>
                      <a:pt x="547416" y="294599"/>
                      <a:pt x="558759" y="294599"/>
                    </a:cubicBezTo>
                    <a:cubicBezTo>
                      <a:pt x="566462" y="293742"/>
                      <a:pt x="577588" y="293283"/>
                      <a:pt x="590692" y="293082"/>
                    </a:cubicBezTo>
                    <a:cubicBezTo>
                      <a:pt x="600520" y="292930"/>
                      <a:pt x="611462" y="292926"/>
                      <a:pt x="622908" y="293010"/>
                    </a:cubicBezTo>
                    <a:close/>
                    <a:moveTo>
                      <a:pt x="1289047" y="206503"/>
                    </a:moveTo>
                    <a:cubicBezTo>
                      <a:pt x="1326119" y="212355"/>
                      <a:pt x="1360882" y="245938"/>
                      <a:pt x="1360369" y="292151"/>
                    </a:cubicBezTo>
                    <a:lnTo>
                      <a:pt x="1506815" y="290303"/>
                    </a:lnTo>
                    <a:cubicBezTo>
                      <a:pt x="1518158" y="290303"/>
                      <a:pt x="1527353" y="299498"/>
                      <a:pt x="1527353" y="310842"/>
                    </a:cubicBezTo>
                    <a:cubicBezTo>
                      <a:pt x="1528380" y="359452"/>
                      <a:pt x="1527867" y="383416"/>
                      <a:pt x="1528894" y="432026"/>
                    </a:cubicBezTo>
                    <a:cubicBezTo>
                      <a:pt x="1427737" y="456845"/>
                      <a:pt x="1407712" y="572034"/>
                      <a:pt x="1528894" y="606096"/>
                    </a:cubicBezTo>
                    <a:cubicBezTo>
                      <a:pt x="1528380" y="654021"/>
                      <a:pt x="1531289" y="714954"/>
                      <a:pt x="1527353" y="744223"/>
                    </a:cubicBezTo>
                    <a:cubicBezTo>
                      <a:pt x="1527353" y="755566"/>
                      <a:pt x="1518158" y="764761"/>
                      <a:pt x="1506815" y="764761"/>
                    </a:cubicBezTo>
                    <a:lnTo>
                      <a:pt x="1359445" y="750591"/>
                    </a:lnTo>
                    <a:cubicBezTo>
                      <a:pt x="1363551" y="878963"/>
                      <a:pt x="1190200" y="878243"/>
                      <a:pt x="1194308" y="760142"/>
                    </a:cubicBezTo>
                    <a:lnTo>
                      <a:pt x="1067271" y="764761"/>
                    </a:lnTo>
                    <a:cubicBezTo>
                      <a:pt x="1055928" y="764761"/>
                      <a:pt x="1046733" y="755566"/>
                      <a:pt x="1046733" y="744223"/>
                    </a:cubicBezTo>
                    <a:cubicBezTo>
                      <a:pt x="1043310" y="713413"/>
                      <a:pt x="1046219" y="680209"/>
                      <a:pt x="1046733" y="632284"/>
                    </a:cubicBezTo>
                    <a:cubicBezTo>
                      <a:pt x="1155077" y="633652"/>
                      <a:pt x="1163807" y="449142"/>
                      <a:pt x="1048271" y="441267"/>
                    </a:cubicBezTo>
                    <a:cubicBezTo>
                      <a:pt x="1047760" y="397792"/>
                      <a:pt x="1047246" y="354317"/>
                      <a:pt x="1046733" y="310842"/>
                    </a:cubicBezTo>
                    <a:cubicBezTo>
                      <a:pt x="1046733" y="299498"/>
                      <a:pt x="1055928" y="290303"/>
                      <a:pt x="1067271" y="290303"/>
                    </a:cubicBezTo>
                    <a:lnTo>
                      <a:pt x="1203859" y="287222"/>
                    </a:lnTo>
                    <a:cubicBezTo>
                      <a:pt x="1212589" y="222523"/>
                      <a:pt x="1251972" y="200647"/>
                      <a:pt x="1289047" y="206503"/>
                    </a:cubicBezTo>
                    <a:close/>
                    <a:moveTo>
                      <a:pt x="1075456" y="149"/>
                    </a:moveTo>
                    <a:cubicBezTo>
                      <a:pt x="606483" y="7261"/>
                      <a:pt x="150195" y="269086"/>
                      <a:pt x="197386" y="699567"/>
                    </a:cubicBezTo>
                    <a:cubicBezTo>
                      <a:pt x="210578" y="748964"/>
                      <a:pt x="221009" y="795756"/>
                      <a:pt x="211712" y="876405"/>
                    </a:cubicBezTo>
                    <a:cubicBezTo>
                      <a:pt x="187811" y="933869"/>
                      <a:pt x="90083" y="1043802"/>
                      <a:pt x="11773" y="1158439"/>
                    </a:cubicBezTo>
                    <a:cubicBezTo>
                      <a:pt x="-20070" y="1212310"/>
                      <a:pt x="7885" y="1272491"/>
                      <a:pt x="155064" y="1257730"/>
                    </a:cubicBezTo>
                    <a:cubicBezTo>
                      <a:pt x="183608" y="1257026"/>
                      <a:pt x="148659" y="1320930"/>
                      <a:pt x="126183" y="1381317"/>
                    </a:cubicBezTo>
                    <a:cubicBezTo>
                      <a:pt x="91381" y="1451211"/>
                      <a:pt x="154507" y="1479881"/>
                      <a:pt x="190608" y="1493285"/>
                    </a:cubicBezTo>
                    <a:cubicBezTo>
                      <a:pt x="137100" y="1553436"/>
                      <a:pt x="82316" y="1609960"/>
                      <a:pt x="187274" y="1659288"/>
                    </a:cubicBezTo>
                    <a:cubicBezTo>
                      <a:pt x="215114" y="1674566"/>
                      <a:pt x="239300" y="1718146"/>
                      <a:pt x="206160" y="1775319"/>
                    </a:cubicBezTo>
                    <a:cubicBezTo>
                      <a:pt x="182093" y="1805573"/>
                      <a:pt x="142483" y="1898489"/>
                      <a:pt x="285914" y="1929961"/>
                    </a:cubicBezTo>
                    <a:cubicBezTo>
                      <a:pt x="359508" y="1942079"/>
                      <a:pt x="466076" y="1948466"/>
                      <a:pt x="565704" y="1946322"/>
                    </a:cubicBezTo>
                    <a:cubicBezTo>
                      <a:pt x="645194" y="1944752"/>
                      <a:pt x="702427" y="1991480"/>
                      <a:pt x="711744" y="2057255"/>
                    </a:cubicBezTo>
                    <a:cubicBezTo>
                      <a:pt x="732058" y="2173130"/>
                      <a:pt x="752069" y="2274949"/>
                      <a:pt x="760661" y="2342324"/>
                    </a:cubicBezTo>
                    <a:cubicBezTo>
                      <a:pt x="772046" y="2373761"/>
                      <a:pt x="809132" y="2383215"/>
                      <a:pt x="885938" y="2397635"/>
                    </a:cubicBezTo>
                    <a:cubicBezTo>
                      <a:pt x="1068635" y="2437582"/>
                      <a:pt x="1503183" y="2394318"/>
                      <a:pt x="1673393" y="2298358"/>
                    </a:cubicBezTo>
                    <a:cubicBezTo>
                      <a:pt x="1669359" y="2207600"/>
                      <a:pt x="1483541" y="1785640"/>
                      <a:pt x="1623832" y="1623328"/>
                    </a:cubicBezTo>
                    <a:cubicBezTo>
                      <a:pt x="2007204" y="1322910"/>
                      <a:pt x="2124321" y="927512"/>
                      <a:pt x="1961830" y="486304"/>
                    </a:cubicBezTo>
                    <a:cubicBezTo>
                      <a:pt x="1812645" y="143170"/>
                      <a:pt x="1440213" y="-5383"/>
                      <a:pt x="1075456" y="149"/>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600" u="none" cap="none" strike="noStrike">
                  <a:solidFill>
                    <a:srgbClr val="FFFFFF"/>
                  </a:solidFill>
                  <a:latin typeface="Arial"/>
                  <a:ea typeface="Arial"/>
                  <a:cs typeface="Arial"/>
                  <a:sym typeface="Arial"/>
                </a:endParaRPr>
              </a:p>
            </p:txBody>
          </p:sp>
          <p:sp>
            <p:nvSpPr>
              <p:cNvPr id="9191" name="Google Shape;9191;p30"/>
              <p:cNvSpPr/>
              <p:nvPr/>
            </p:nvSpPr>
            <p:spPr>
              <a:xfrm>
                <a:off x="3084504" y="4134759"/>
                <a:ext cx="256373" cy="236431"/>
              </a:xfrm>
              <a:custGeom>
                <a:rect b="b" l="l" r="r" t="t"/>
                <a:pathLst>
                  <a:path extrusionOk="0" h="316295" w="354842">
                    <a:moveTo>
                      <a:pt x="142147" y="43850"/>
                    </a:moveTo>
                    <a:cubicBezTo>
                      <a:pt x="87315" y="43850"/>
                      <a:pt x="42865" y="87860"/>
                      <a:pt x="42865" y="142148"/>
                    </a:cubicBezTo>
                    <a:cubicBezTo>
                      <a:pt x="42865" y="196436"/>
                      <a:pt x="87315" y="240446"/>
                      <a:pt x="142147" y="240446"/>
                    </a:cubicBezTo>
                    <a:cubicBezTo>
                      <a:pt x="196979" y="240446"/>
                      <a:pt x="241429" y="196436"/>
                      <a:pt x="241429" y="142148"/>
                    </a:cubicBezTo>
                    <a:cubicBezTo>
                      <a:pt x="241429" y="87860"/>
                      <a:pt x="196979" y="43850"/>
                      <a:pt x="142147" y="43850"/>
                    </a:cubicBezTo>
                    <a:close/>
                    <a:moveTo>
                      <a:pt x="142147" y="0"/>
                    </a:moveTo>
                    <a:cubicBezTo>
                      <a:pt x="220653" y="0"/>
                      <a:pt x="284294" y="63641"/>
                      <a:pt x="284294" y="142147"/>
                    </a:cubicBezTo>
                    <a:cubicBezTo>
                      <a:pt x="284294" y="161774"/>
                      <a:pt x="280317" y="180471"/>
                      <a:pt x="273124" y="197477"/>
                    </a:cubicBezTo>
                    <a:lnTo>
                      <a:pt x="267906" y="205216"/>
                    </a:lnTo>
                    <a:lnTo>
                      <a:pt x="354842" y="273137"/>
                    </a:lnTo>
                    <a:lnTo>
                      <a:pt x="321124" y="316295"/>
                    </a:lnTo>
                    <a:lnTo>
                      <a:pt x="234187" y="248373"/>
                    </a:lnTo>
                    <a:lnTo>
                      <a:pt x="197477" y="273124"/>
                    </a:lnTo>
                    <a:cubicBezTo>
                      <a:pt x="180471" y="280317"/>
                      <a:pt x="161774" y="284294"/>
                      <a:pt x="142147" y="284294"/>
                    </a:cubicBezTo>
                    <a:cubicBezTo>
                      <a:pt x="63641" y="284294"/>
                      <a:pt x="0" y="220653"/>
                      <a:pt x="0" y="142147"/>
                    </a:cubicBezTo>
                    <a:cubicBezTo>
                      <a:pt x="0" y="63641"/>
                      <a:pt x="63641" y="0"/>
                      <a:pt x="142147"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2" name="Google Shape;9192;p30"/>
              <p:cNvSpPr/>
              <p:nvPr/>
            </p:nvSpPr>
            <p:spPr>
              <a:xfrm rot="-1784693">
                <a:off x="3849724" y="4143161"/>
                <a:ext cx="248537" cy="237674"/>
              </a:xfrm>
              <a:custGeom>
                <a:rect b="b" l="l" r="r" t="t"/>
                <a:pathLst>
                  <a:path extrusionOk="0" h="2947988" w="3082718">
                    <a:moveTo>
                      <a:pt x="1595172" y="619222"/>
                    </a:moveTo>
                    <a:cubicBezTo>
                      <a:pt x="1140934" y="-222262"/>
                      <a:pt x="2618369" y="-193144"/>
                      <a:pt x="2133428" y="627649"/>
                    </a:cubicBezTo>
                    <a:cubicBezTo>
                      <a:pt x="2089786" y="723529"/>
                      <a:pt x="2125299" y="763324"/>
                      <a:pt x="2144565" y="789030"/>
                    </a:cubicBezTo>
                    <a:lnTo>
                      <a:pt x="3010956" y="786110"/>
                    </a:lnTo>
                    <a:cubicBezTo>
                      <a:pt x="3049138" y="786820"/>
                      <a:pt x="3086983" y="846125"/>
                      <a:pt x="3082145" y="890372"/>
                    </a:cubicBezTo>
                    <a:lnTo>
                      <a:pt x="3082718" y="1522463"/>
                    </a:lnTo>
                    <a:cubicBezTo>
                      <a:pt x="3076885" y="1719120"/>
                      <a:pt x="2920875" y="1780379"/>
                      <a:pt x="2708964" y="1668375"/>
                    </a:cubicBezTo>
                    <a:cubicBezTo>
                      <a:pt x="2119227" y="1484573"/>
                      <a:pt x="2280734" y="2438781"/>
                      <a:pt x="2676221" y="2233700"/>
                    </a:cubicBezTo>
                    <a:cubicBezTo>
                      <a:pt x="2801201" y="2207302"/>
                      <a:pt x="3193406" y="1872195"/>
                      <a:pt x="3026105" y="2735674"/>
                    </a:cubicBezTo>
                    <a:cubicBezTo>
                      <a:pt x="3016603" y="2800159"/>
                      <a:pt x="2980271" y="2857675"/>
                      <a:pt x="2904220" y="2868084"/>
                    </a:cubicBezTo>
                    <a:lnTo>
                      <a:pt x="2090553" y="2947006"/>
                    </a:lnTo>
                    <a:cubicBezTo>
                      <a:pt x="1935022" y="2950102"/>
                      <a:pt x="1914774" y="2857327"/>
                      <a:pt x="1985181" y="2757606"/>
                    </a:cubicBezTo>
                    <a:cubicBezTo>
                      <a:pt x="2385626" y="2227080"/>
                      <a:pt x="1330371" y="2061024"/>
                      <a:pt x="1503536" y="2656831"/>
                    </a:cubicBezTo>
                    <a:cubicBezTo>
                      <a:pt x="1568915" y="2789517"/>
                      <a:pt x="1598893" y="2843908"/>
                      <a:pt x="1496017" y="2892433"/>
                    </a:cubicBezTo>
                    <a:cubicBezTo>
                      <a:pt x="1393141" y="2940958"/>
                      <a:pt x="982847" y="2929416"/>
                      <a:pt x="886278" y="2947978"/>
                    </a:cubicBezTo>
                    <a:cubicBezTo>
                      <a:pt x="823210" y="2948844"/>
                      <a:pt x="771382" y="2898420"/>
                      <a:pt x="770516" y="2835352"/>
                    </a:cubicBezTo>
                    <a:lnTo>
                      <a:pt x="762262" y="2234220"/>
                    </a:lnTo>
                    <a:cubicBezTo>
                      <a:pt x="646848" y="2023001"/>
                      <a:pt x="498825" y="2481126"/>
                      <a:pt x="193335" y="2289940"/>
                    </a:cubicBezTo>
                    <a:cubicBezTo>
                      <a:pt x="-162064" y="2079692"/>
                      <a:pt x="9829" y="1537688"/>
                      <a:pt x="406486" y="1553997"/>
                    </a:cubicBezTo>
                    <a:cubicBezTo>
                      <a:pt x="592096" y="1579816"/>
                      <a:pt x="654705" y="1769519"/>
                      <a:pt x="754950" y="1701689"/>
                    </a:cubicBezTo>
                    <a:lnTo>
                      <a:pt x="744250" y="922473"/>
                    </a:lnTo>
                    <a:cubicBezTo>
                      <a:pt x="743384" y="859405"/>
                      <a:pt x="793809" y="807577"/>
                      <a:pt x="856877" y="806711"/>
                    </a:cubicBezTo>
                    <a:lnTo>
                      <a:pt x="1611696" y="796347"/>
                    </a:lnTo>
                    <a:cubicBezTo>
                      <a:pt x="1672148" y="752488"/>
                      <a:pt x="1618727" y="630116"/>
                      <a:pt x="1595172" y="619222"/>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nvGrpSpPr>
              <p:cNvPr id="9193" name="Google Shape;9193;p30"/>
              <p:cNvGrpSpPr/>
              <p:nvPr/>
            </p:nvGrpSpPr>
            <p:grpSpPr>
              <a:xfrm>
                <a:off x="4679977" y="5028195"/>
                <a:ext cx="252663" cy="229470"/>
                <a:chOff x="2691686" y="1471544"/>
                <a:chExt cx="4610636" cy="4105009"/>
              </a:xfrm>
            </p:grpSpPr>
            <p:sp>
              <p:nvSpPr>
                <p:cNvPr id="9194" name="Google Shape;9194;p30"/>
                <p:cNvSpPr/>
                <p:nvPr/>
              </p:nvSpPr>
              <p:spPr>
                <a:xfrm>
                  <a:off x="2691686" y="1803043"/>
                  <a:ext cx="4610636" cy="3773510"/>
                </a:xfrm>
                <a:custGeom>
                  <a:rect b="b" l="l" r="r" t="t"/>
                  <a:pathLst>
                    <a:path extrusionOk="0" h="3773510" w="4610636">
                      <a:moveTo>
                        <a:pt x="595581" y="1063982"/>
                      </a:moveTo>
                      <a:lnTo>
                        <a:pt x="595581" y="3407132"/>
                      </a:lnTo>
                      <a:lnTo>
                        <a:pt x="4015056" y="3407132"/>
                      </a:lnTo>
                      <a:lnTo>
                        <a:pt x="4015056" y="1063982"/>
                      </a:lnTo>
                      <a:close/>
                      <a:moveTo>
                        <a:pt x="448633" y="0"/>
                      </a:moveTo>
                      <a:lnTo>
                        <a:pt x="1019251" y="0"/>
                      </a:lnTo>
                      <a:lnTo>
                        <a:pt x="1019251" y="170957"/>
                      </a:lnTo>
                      <a:lnTo>
                        <a:pt x="988643" y="196211"/>
                      </a:lnTo>
                      <a:cubicBezTo>
                        <a:pt x="923596" y="261258"/>
                        <a:pt x="883364" y="351120"/>
                        <a:pt x="883364" y="450378"/>
                      </a:cubicBezTo>
                      <a:cubicBezTo>
                        <a:pt x="883364" y="648895"/>
                        <a:pt x="1044293" y="809824"/>
                        <a:pt x="1242810" y="809824"/>
                      </a:cubicBezTo>
                      <a:cubicBezTo>
                        <a:pt x="1441327" y="809824"/>
                        <a:pt x="1602256" y="648895"/>
                        <a:pt x="1602256" y="450378"/>
                      </a:cubicBezTo>
                      <a:cubicBezTo>
                        <a:pt x="1602256" y="351120"/>
                        <a:pt x="1562024" y="261258"/>
                        <a:pt x="1496977" y="196211"/>
                      </a:cubicBezTo>
                      <a:lnTo>
                        <a:pt x="1466369" y="170957"/>
                      </a:lnTo>
                      <a:lnTo>
                        <a:pt x="1466369" y="0"/>
                      </a:lnTo>
                      <a:lnTo>
                        <a:pt x="3172229" y="0"/>
                      </a:lnTo>
                      <a:lnTo>
                        <a:pt x="3172229" y="170957"/>
                      </a:lnTo>
                      <a:lnTo>
                        <a:pt x="3141621" y="196211"/>
                      </a:lnTo>
                      <a:cubicBezTo>
                        <a:pt x="3076575" y="261258"/>
                        <a:pt x="3036342" y="351120"/>
                        <a:pt x="3036342" y="450378"/>
                      </a:cubicBezTo>
                      <a:cubicBezTo>
                        <a:pt x="3036342" y="648895"/>
                        <a:pt x="3197271" y="809824"/>
                        <a:pt x="3395788" y="809824"/>
                      </a:cubicBezTo>
                      <a:cubicBezTo>
                        <a:pt x="3594305" y="809824"/>
                        <a:pt x="3755234" y="648895"/>
                        <a:pt x="3755234" y="450378"/>
                      </a:cubicBezTo>
                      <a:cubicBezTo>
                        <a:pt x="3755234" y="351120"/>
                        <a:pt x="3715002" y="261258"/>
                        <a:pt x="3649955" y="196211"/>
                      </a:cubicBezTo>
                      <a:lnTo>
                        <a:pt x="3619347" y="170957"/>
                      </a:lnTo>
                      <a:lnTo>
                        <a:pt x="3619347" y="0"/>
                      </a:lnTo>
                      <a:lnTo>
                        <a:pt x="4162003" y="0"/>
                      </a:lnTo>
                      <a:cubicBezTo>
                        <a:pt x="4409776" y="0"/>
                        <a:pt x="4610636" y="200860"/>
                        <a:pt x="4610636" y="448633"/>
                      </a:cubicBezTo>
                      <a:lnTo>
                        <a:pt x="4610636" y="3324877"/>
                      </a:lnTo>
                      <a:cubicBezTo>
                        <a:pt x="4610636" y="3572650"/>
                        <a:pt x="4409776" y="3773510"/>
                        <a:pt x="4162003" y="3773510"/>
                      </a:cubicBezTo>
                      <a:lnTo>
                        <a:pt x="448633" y="3773510"/>
                      </a:lnTo>
                      <a:cubicBezTo>
                        <a:pt x="200860" y="3773510"/>
                        <a:pt x="0" y="3572650"/>
                        <a:pt x="0" y="3324877"/>
                      </a:cubicBezTo>
                      <a:lnTo>
                        <a:pt x="0" y="448633"/>
                      </a:lnTo>
                      <a:cubicBezTo>
                        <a:pt x="0" y="200860"/>
                        <a:pt x="200860" y="0"/>
                        <a:pt x="448633" y="0"/>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5" name="Google Shape;9195;p30"/>
                <p:cNvSpPr/>
                <p:nvPr/>
              </p:nvSpPr>
              <p:spPr>
                <a:xfrm>
                  <a:off x="3802561" y="1471544"/>
                  <a:ext cx="264000" cy="909600"/>
                </a:xfrm>
                <a:prstGeom prst="roundRect">
                  <a:avLst>
                    <a:gd fmla="val 50000"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6" name="Google Shape;9196;p30"/>
                <p:cNvSpPr/>
                <p:nvPr/>
              </p:nvSpPr>
              <p:spPr>
                <a:xfrm>
                  <a:off x="5955539" y="1471544"/>
                  <a:ext cx="264000" cy="909600"/>
                </a:xfrm>
                <a:prstGeom prst="roundRect">
                  <a:avLst>
                    <a:gd fmla="val 50000" name="adj"/>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7" name="Google Shape;9197;p30"/>
                <p:cNvSpPr/>
                <p:nvPr/>
              </p:nvSpPr>
              <p:spPr>
                <a:xfrm>
                  <a:off x="4410075" y="3081337"/>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8" name="Google Shape;9198;p30"/>
                <p:cNvSpPr/>
                <p:nvPr/>
              </p:nvSpPr>
              <p:spPr>
                <a:xfrm>
                  <a:off x="5105715" y="3081337"/>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199" name="Google Shape;9199;p30"/>
                <p:cNvSpPr/>
                <p:nvPr/>
              </p:nvSpPr>
              <p:spPr>
                <a:xfrm>
                  <a:off x="5801355" y="3081337"/>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0" name="Google Shape;9200;p30"/>
                <p:cNvSpPr/>
                <p:nvPr/>
              </p:nvSpPr>
              <p:spPr>
                <a:xfrm>
                  <a:off x="5801355" y="3776566"/>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1" name="Google Shape;9201;p30"/>
                <p:cNvSpPr/>
                <p:nvPr/>
              </p:nvSpPr>
              <p:spPr>
                <a:xfrm>
                  <a:off x="5106602" y="3776566"/>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2" name="Google Shape;9202;p30"/>
                <p:cNvSpPr/>
                <p:nvPr/>
              </p:nvSpPr>
              <p:spPr>
                <a:xfrm>
                  <a:off x="4411848" y="3776566"/>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3" name="Google Shape;9203;p30"/>
                <p:cNvSpPr/>
                <p:nvPr/>
              </p:nvSpPr>
              <p:spPr>
                <a:xfrm>
                  <a:off x="3717094" y="3776566"/>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4" name="Google Shape;9204;p30"/>
                <p:cNvSpPr/>
                <p:nvPr/>
              </p:nvSpPr>
              <p:spPr>
                <a:xfrm>
                  <a:off x="3717094" y="4467033"/>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sp>
              <p:nvSpPr>
                <p:cNvPr id="9205" name="Google Shape;9205;p30"/>
                <p:cNvSpPr/>
                <p:nvPr/>
              </p:nvSpPr>
              <p:spPr>
                <a:xfrm>
                  <a:off x="4410075" y="4467033"/>
                  <a:ext cx="447600" cy="4953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rgbClr val="FFFFFF"/>
                    </a:solidFill>
                    <a:latin typeface="Arial"/>
                    <a:ea typeface="Arial"/>
                    <a:cs typeface="Arial"/>
                    <a:sym typeface="Arial"/>
                  </a:endParaRPr>
                </a:p>
              </p:txBody>
            </p:sp>
          </p:grpSp>
        </p:grpSp>
      </p:grpSp>
      <p:grpSp>
        <p:nvGrpSpPr>
          <p:cNvPr id="9206" name="Google Shape;9206;p30"/>
          <p:cNvGrpSpPr/>
          <p:nvPr/>
        </p:nvGrpSpPr>
        <p:grpSpPr>
          <a:xfrm>
            <a:off x="1414854" y="771340"/>
            <a:ext cx="5833793" cy="4192522"/>
            <a:chOff x="1531045" y="1501373"/>
            <a:chExt cx="8878091" cy="5012580"/>
          </a:xfrm>
        </p:grpSpPr>
        <p:grpSp>
          <p:nvGrpSpPr>
            <p:cNvPr id="9207" name="Google Shape;9207;p30"/>
            <p:cNvGrpSpPr/>
            <p:nvPr/>
          </p:nvGrpSpPr>
          <p:grpSpPr>
            <a:xfrm>
              <a:off x="5407968" y="5514601"/>
              <a:ext cx="3383714" cy="999352"/>
              <a:chOff x="3973783" y="5779188"/>
              <a:chExt cx="3165900" cy="935023"/>
            </a:xfrm>
          </p:grpSpPr>
          <p:sp>
            <p:nvSpPr>
              <p:cNvPr id="9208" name="Google Shape;9208;p30"/>
              <p:cNvSpPr txBox="1"/>
              <p:nvPr/>
            </p:nvSpPr>
            <p:spPr>
              <a:xfrm>
                <a:off x="3973783" y="5779188"/>
                <a:ext cx="3165900" cy="316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1600">
                    <a:solidFill>
                      <a:srgbClr val="45A5A1"/>
                    </a:solidFill>
                  </a:rPr>
                  <a:t>Responding To Change</a:t>
                </a:r>
                <a:endParaRPr/>
              </a:p>
            </p:txBody>
          </p:sp>
          <p:sp>
            <p:nvSpPr>
              <p:cNvPr id="9209" name="Google Shape;9209;p30"/>
              <p:cNvSpPr/>
              <p:nvPr/>
            </p:nvSpPr>
            <p:spPr>
              <a:xfrm>
                <a:off x="4541845" y="6239010"/>
                <a:ext cx="2029800" cy="475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rgbClr val="3F3F3F"/>
                    </a:solidFill>
                  </a:rPr>
                  <a:t>Responding to change as a team over following plan</a:t>
                </a:r>
                <a:r>
                  <a:rPr lang="en" sz="900">
                    <a:solidFill>
                      <a:srgbClr val="3F3F3F"/>
                    </a:solidFill>
                    <a:latin typeface="Arial"/>
                    <a:ea typeface="Arial"/>
                    <a:cs typeface="Arial"/>
                    <a:sym typeface="Arial"/>
                  </a:rPr>
                  <a:t>. </a:t>
                </a:r>
                <a:endParaRPr/>
              </a:p>
            </p:txBody>
          </p:sp>
        </p:grpSp>
        <p:grpSp>
          <p:nvGrpSpPr>
            <p:cNvPr id="9210" name="Google Shape;9210;p30"/>
            <p:cNvGrpSpPr/>
            <p:nvPr/>
          </p:nvGrpSpPr>
          <p:grpSpPr>
            <a:xfrm flipH="1">
              <a:off x="1531045" y="2897142"/>
              <a:ext cx="2042156" cy="2296400"/>
              <a:chOff x="-87528" y="948221"/>
              <a:chExt cx="1910700" cy="2148578"/>
            </a:xfrm>
          </p:grpSpPr>
          <p:sp>
            <p:nvSpPr>
              <p:cNvPr id="9211" name="Google Shape;9211;p30"/>
              <p:cNvSpPr txBox="1"/>
              <p:nvPr/>
            </p:nvSpPr>
            <p:spPr>
              <a:xfrm>
                <a:off x="-87528" y="948221"/>
                <a:ext cx="1910700" cy="1224300"/>
              </a:xfrm>
              <a:prstGeom prst="rect">
                <a:avLst/>
              </a:prstGeom>
              <a:no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
                    <a:solidFill>
                      <a:srgbClr val="088DAD"/>
                    </a:solidFill>
                  </a:rPr>
                  <a:t>Customer</a:t>
                </a:r>
                <a:endParaRPr>
                  <a:solidFill>
                    <a:srgbClr val="088DAD"/>
                  </a:solidFill>
                </a:endParaRPr>
              </a:p>
              <a:p>
                <a:pPr indent="0" lvl="0" marL="0" marR="0" rtl="0" algn="ctr">
                  <a:spcBef>
                    <a:spcPts val="0"/>
                  </a:spcBef>
                  <a:spcAft>
                    <a:spcPts val="0"/>
                  </a:spcAft>
                  <a:buNone/>
                </a:pPr>
                <a:r>
                  <a:rPr lang="en">
                    <a:solidFill>
                      <a:srgbClr val="088DAD"/>
                    </a:solidFill>
                  </a:rPr>
                  <a:t>Collaboration</a:t>
                </a:r>
                <a:endParaRPr sz="1200"/>
              </a:p>
            </p:txBody>
          </p:sp>
          <p:sp>
            <p:nvSpPr>
              <p:cNvPr id="9212" name="Google Shape;9212;p30"/>
              <p:cNvSpPr/>
              <p:nvPr/>
            </p:nvSpPr>
            <p:spPr>
              <a:xfrm>
                <a:off x="79457" y="1872499"/>
                <a:ext cx="1512000" cy="12243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900">
                    <a:solidFill>
                      <a:srgbClr val="3F3F3F"/>
                    </a:solidFill>
                  </a:rPr>
                  <a:t>How we utilized customer collaboration over customer contract.</a:t>
                </a:r>
                <a:r>
                  <a:rPr lang="en" sz="900">
                    <a:solidFill>
                      <a:srgbClr val="3F3F3F"/>
                    </a:solidFill>
                    <a:latin typeface="Arial"/>
                    <a:ea typeface="Arial"/>
                    <a:cs typeface="Arial"/>
                    <a:sym typeface="Arial"/>
                  </a:rPr>
                  <a:t>. </a:t>
                </a:r>
                <a:endParaRPr/>
              </a:p>
            </p:txBody>
          </p:sp>
        </p:grpSp>
        <p:grpSp>
          <p:nvGrpSpPr>
            <p:cNvPr id="9213" name="Google Shape;9213;p30"/>
            <p:cNvGrpSpPr/>
            <p:nvPr/>
          </p:nvGrpSpPr>
          <p:grpSpPr>
            <a:xfrm>
              <a:off x="7658045" y="1501373"/>
              <a:ext cx="2751091" cy="934033"/>
              <a:chOff x="-552531" y="1898217"/>
              <a:chExt cx="2574000" cy="873908"/>
            </a:xfrm>
          </p:grpSpPr>
          <p:sp>
            <p:nvSpPr>
              <p:cNvPr id="9214" name="Google Shape;9214;p30"/>
              <p:cNvSpPr txBox="1"/>
              <p:nvPr/>
            </p:nvSpPr>
            <p:spPr>
              <a:xfrm>
                <a:off x="-552531" y="1898217"/>
                <a:ext cx="2574000" cy="3168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1600">
                    <a:solidFill>
                      <a:srgbClr val="45A5A1"/>
                    </a:solidFill>
                  </a:rPr>
                  <a:t>Working Software</a:t>
                </a:r>
                <a:endParaRPr/>
              </a:p>
            </p:txBody>
          </p:sp>
          <p:sp>
            <p:nvSpPr>
              <p:cNvPr id="9215" name="Google Shape;9215;p30"/>
              <p:cNvSpPr/>
              <p:nvPr/>
            </p:nvSpPr>
            <p:spPr>
              <a:xfrm>
                <a:off x="104163" y="2340125"/>
                <a:ext cx="1827900" cy="432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800">
                    <a:solidFill>
                      <a:srgbClr val="3F3F3F"/>
                    </a:solidFill>
                  </a:rPr>
                  <a:t>How Green-Team utilized working software over over comprehensive documentation</a:t>
                </a:r>
                <a:endParaRPr/>
              </a:p>
            </p:txBody>
          </p:sp>
        </p:grpSp>
        <p:grpSp>
          <p:nvGrpSpPr>
            <p:cNvPr id="9216" name="Google Shape;9216;p30"/>
            <p:cNvGrpSpPr/>
            <p:nvPr/>
          </p:nvGrpSpPr>
          <p:grpSpPr>
            <a:xfrm>
              <a:off x="3681478" y="1563540"/>
              <a:ext cx="3383714" cy="1091229"/>
              <a:chOff x="-512486" y="1696409"/>
              <a:chExt cx="3165900" cy="1020986"/>
            </a:xfrm>
          </p:grpSpPr>
          <p:sp>
            <p:nvSpPr>
              <p:cNvPr id="9217" name="Google Shape;9217;p30"/>
              <p:cNvSpPr txBox="1"/>
              <p:nvPr/>
            </p:nvSpPr>
            <p:spPr>
              <a:xfrm>
                <a:off x="-512486" y="1696409"/>
                <a:ext cx="3165900" cy="4752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1600">
                    <a:solidFill>
                      <a:srgbClr val="45A5A1"/>
                    </a:solidFill>
                  </a:rPr>
                  <a:t>Individual-Interaction</a:t>
                </a:r>
                <a:endParaRPr/>
              </a:p>
            </p:txBody>
          </p:sp>
          <p:sp>
            <p:nvSpPr>
              <p:cNvPr id="9218" name="Google Shape;9218;p30"/>
              <p:cNvSpPr/>
              <p:nvPr/>
            </p:nvSpPr>
            <p:spPr>
              <a:xfrm>
                <a:off x="79459" y="2285395"/>
                <a:ext cx="1827900" cy="43200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lang="en" sz="800">
                    <a:solidFill>
                      <a:srgbClr val="3F3F3F"/>
                    </a:solidFill>
                  </a:rPr>
                  <a:t>How we used individual interaction over process and tools</a:t>
                </a:r>
                <a:r>
                  <a:rPr lang="en" sz="800">
                    <a:solidFill>
                      <a:srgbClr val="3F3F3F"/>
                    </a:solidFill>
                    <a:latin typeface="Arial"/>
                    <a:ea typeface="Arial"/>
                    <a:cs typeface="Arial"/>
                    <a:sym typeface="Arial"/>
                  </a:rPr>
                  <a:t> </a:t>
                </a: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2" name="Shape 9222"/>
        <p:cNvGrpSpPr/>
        <p:nvPr/>
      </p:nvGrpSpPr>
      <p:grpSpPr>
        <a:xfrm>
          <a:off x="0" y="0"/>
          <a:ext cx="0" cy="0"/>
          <a:chOff x="0" y="0"/>
          <a:chExt cx="0" cy="0"/>
        </a:xfrm>
      </p:grpSpPr>
      <p:sp>
        <p:nvSpPr>
          <p:cNvPr id="9223" name="Google Shape;9223;p31"/>
          <p:cNvSpPr txBox="1"/>
          <p:nvPr/>
        </p:nvSpPr>
        <p:spPr>
          <a:xfrm>
            <a:off x="2577975" y="1621650"/>
            <a:ext cx="3804000" cy="2052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rgbClr val="6AA84F"/>
                </a:solidFill>
                <a:latin typeface="Poppins Light"/>
                <a:ea typeface="Poppins Light"/>
                <a:cs typeface="Poppins Light"/>
                <a:sym typeface="Poppins Light"/>
              </a:rPr>
              <a:t>David Holland</a:t>
            </a:r>
            <a:endParaRPr sz="3300">
              <a:solidFill>
                <a:srgbClr val="6AA84F"/>
              </a:solidFill>
              <a:latin typeface="Poppins Light"/>
              <a:ea typeface="Poppins Light"/>
              <a:cs typeface="Poppins Light"/>
              <a:sym typeface="Poppins Light"/>
            </a:endParaRPr>
          </a:p>
        </p:txBody>
      </p:sp>
      <p:sp>
        <p:nvSpPr>
          <p:cNvPr id="9224" name="Google Shape;9224;p31"/>
          <p:cNvSpPr txBox="1"/>
          <p:nvPr/>
        </p:nvSpPr>
        <p:spPr>
          <a:xfrm>
            <a:off x="3108525" y="2270400"/>
            <a:ext cx="27429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David Frary</a:t>
            </a:r>
            <a:endParaRPr sz="3300">
              <a:solidFill>
                <a:srgbClr val="6AA84F"/>
              </a:solidFill>
              <a:latin typeface="Poppins Light"/>
              <a:ea typeface="Poppins Light"/>
              <a:cs typeface="Poppins Light"/>
              <a:sym typeface="Poppins Light"/>
            </a:endParaRPr>
          </a:p>
        </p:txBody>
      </p:sp>
      <p:sp>
        <p:nvSpPr>
          <p:cNvPr id="9225" name="Google Shape;9225;p31"/>
          <p:cNvSpPr txBox="1"/>
          <p:nvPr/>
        </p:nvSpPr>
        <p:spPr>
          <a:xfrm>
            <a:off x="2396475" y="2270400"/>
            <a:ext cx="41670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Christopher Fulton</a:t>
            </a:r>
            <a:endParaRPr sz="3300">
              <a:solidFill>
                <a:srgbClr val="6AA84F"/>
              </a:solidFill>
              <a:latin typeface="Poppins Light"/>
              <a:ea typeface="Poppins Light"/>
              <a:cs typeface="Poppins Light"/>
              <a:sym typeface="Poppins Light"/>
            </a:endParaRPr>
          </a:p>
        </p:txBody>
      </p:sp>
      <p:sp>
        <p:nvSpPr>
          <p:cNvPr id="9226" name="Google Shape;9226;p31"/>
          <p:cNvSpPr txBox="1"/>
          <p:nvPr/>
        </p:nvSpPr>
        <p:spPr>
          <a:xfrm>
            <a:off x="2577975" y="2270400"/>
            <a:ext cx="38040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Julia Waclawek</a:t>
            </a:r>
            <a:endParaRPr sz="3300">
              <a:solidFill>
                <a:srgbClr val="6AA84F"/>
              </a:solidFill>
              <a:latin typeface="Poppins Light"/>
              <a:ea typeface="Poppins Light"/>
              <a:cs typeface="Poppins Light"/>
              <a:sym typeface="Poppins Light"/>
            </a:endParaRPr>
          </a:p>
        </p:txBody>
      </p:sp>
      <p:sp>
        <p:nvSpPr>
          <p:cNvPr id="9227" name="Google Shape;9227;p31"/>
          <p:cNvSpPr txBox="1"/>
          <p:nvPr/>
        </p:nvSpPr>
        <p:spPr>
          <a:xfrm>
            <a:off x="2503725" y="2270400"/>
            <a:ext cx="39525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James Covington</a:t>
            </a:r>
            <a:endParaRPr sz="3300">
              <a:solidFill>
                <a:srgbClr val="6AA84F"/>
              </a:solidFill>
              <a:latin typeface="Poppins Light"/>
              <a:ea typeface="Poppins Light"/>
              <a:cs typeface="Poppins Light"/>
              <a:sym typeface="Poppins Light"/>
            </a:endParaRPr>
          </a:p>
        </p:txBody>
      </p:sp>
      <p:sp>
        <p:nvSpPr>
          <p:cNvPr id="9228" name="Google Shape;9228;p31"/>
          <p:cNvSpPr txBox="1"/>
          <p:nvPr/>
        </p:nvSpPr>
        <p:spPr>
          <a:xfrm>
            <a:off x="3255075" y="2270400"/>
            <a:ext cx="24498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Jose Cruz</a:t>
            </a:r>
            <a:endParaRPr sz="3300">
              <a:solidFill>
                <a:srgbClr val="6AA84F"/>
              </a:solidFill>
              <a:latin typeface="Poppins Light"/>
              <a:ea typeface="Poppins Light"/>
              <a:cs typeface="Poppins Light"/>
              <a:sym typeface="Poppins Light"/>
            </a:endParaRPr>
          </a:p>
        </p:txBody>
      </p:sp>
      <p:sp>
        <p:nvSpPr>
          <p:cNvPr id="9229" name="Google Shape;9229;p31"/>
          <p:cNvSpPr txBox="1"/>
          <p:nvPr/>
        </p:nvSpPr>
        <p:spPr>
          <a:xfrm>
            <a:off x="2577975" y="2270400"/>
            <a:ext cx="38040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Alonso Ninalaya</a:t>
            </a:r>
            <a:endParaRPr sz="3300">
              <a:solidFill>
                <a:srgbClr val="6AA84F"/>
              </a:solidFill>
              <a:latin typeface="Poppins Light"/>
              <a:ea typeface="Poppins Light"/>
              <a:cs typeface="Poppins Light"/>
              <a:sym typeface="Poppins Light"/>
            </a:endParaRPr>
          </a:p>
        </p:txBody>
      </p:sp>
      <p:sp>
        <p:nvSpPr>
          <p:cNvPr id="9230" name="Google Shape;9230;p31"/>
          <p:cNvSpPr txBox="1"/>
          <p:nvPr/>
        </p:nvSpPr>
        <p:spPr>
          <a:xfrm>
            <a:off x="2828925" y="2270400"/>
            <a:ext cx="33021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David Yirchott</a:t>
            </a:r>
            <a:endParaRPr sz="3300">
              <a:solidFill>
                <a:srgbClr val="6AA84F"/>
              </a:solidFill>
              <a:latin typeface="Poppins Light"/>
              <a:ea typeface="Poppins Light"/>
              <a:cs typeface="Poppins Light"/>
              <a:sym typeface="Poppins Light"/>
            </a:endParaRPr>
          </a:p>
        </p:txBody>
      </p:sp>
      <p:sp>
        <p:nvSpPr>
          <p:cNvPr id="9231" name="Google Shape;9231;p31"/>
          <p:cNvSpPr txBox="1"/>
          <p:nvPr/>
        </p:nvSpPr>
        <p:spPr>
          <a:xfrm>
            <a:off x="2748975" y="2270400"/>
            <a:ext cx="34620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Anjali Ghaligi</a:t>
            </a:r>
            <a:endParaRPr sz="3300">
              <a:solidFill>
                <a:srgbClr val="6AA84F"/>
              </a:solidFill>
              <a:latin typeface="Poppins Light"/>
              <a:ea typeface="Poppins Light"/>
              <a:cs typeface="Poppins Light"/>
              <a:sym typeface="Poppins Light"/>
            </a:endParaRPr>
          </a:p>
        </p:txBody>
      </p:sp>
      <p:sp>
        <p:nvSpPr>
          <p:cNvPr id="9232" name="Google Shape;9232;p31"/>
          <p:cNvSpPr txBox="1"/>
          <p:nvPr/>
        </p:nvSpPr>
        <p:spPr>
          <a:xfrm>
            <a:off x="2863875" y="2270400"/>
            <a:ext cx="39525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Deepti Chaddha</a:t>
            </a:r>
            <a:endParaRPr sz="3300">
              <a:solidFill>
                <a:srgbClr val="6AA84F"/>
              </a:solidFill>
              <a:latin typeface="Poppins Light"/>
              <a:ea typeface="Poppins Light"/>
              <a:cs typeface="Poppins Light"/>
              <a:sym typeface="Poppins Light"/>
            </a:endParaRPr>
          </a:p>
        </p:txBody>
      </p:sp>
      <p:sp>
        <p:nvSpPr>
          <p:cNvPr id="9233" name="Google Shape;9233;p31"/>
          <p:cNvSpPr txBox="1"/>
          <p:nvPr/>
        </p:nvSpPr>
        <p:spPr>
          <a:xfrm>
            <a:off x="2327625" y="2270400"/>
            <a:ext cx="43047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Emmanuel Orubele</a:t>
            </a:r>
            <a:endParaRPr sz="3300">
              <a:solidFill>
                <a:srgbClr val="6AA84F"/>
              </a:solidFill>
              <a:latin typeface="Poppins Light"/>
              <a:ea typeface="Poppins Light"/>
              <a:cs typeface="Poppins Light"/>
              <a:sym typeface="Poppins Light"/>
            </a:endParaRPr>
          </a:p>
        </p:txBody>
      </p:sp>
      <p:sp>
        <p:nvSpPr>
          <p:cNvPr id="9234" name="Google Shape;9234;p31"/>
          <p:cNvSpPr txBox="1"/>
          <p:nvPr/>
        </p:nvSpPr>
        <p:spPr>
          <a:xfrm>
            <a:off x="2939175" y="2270400"/>
            <a:ext cx="30816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Kyle Burchett</a:t>
            </a:r>
            <a:endParaRPr sz="3300">
              <a:solidFill>
                <a:srgbClr val="6AA84F"/>
              </a:solidFill>
              <a:latin typeface="Poppins Light"/>
              <a:ea typeface="Poppins Light"/>
              <a:cs typeface="Poppins Light"/>
              <a:sym typeface="Poppins Light"/>
            </a:endParaRPr>
          </a:p>
        </p:txBody>
      </p:sp>
      <p:sp>
        <p:nvSpPr>
          <p:cNvPr id="9235" name="Google Shape;9235;p31"/>
          <p:cNvSpPr txBox="1"/>
          <p:nvPr/>
        </p:nvSpPr>
        <p:spPr>
          <a:xfrm>
            <a:off x="2897475" y="2270400"/>
            <a:ext cx="31650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Ezra Vance</a:t>
            </a:r>
            <a:endParaRPr sz="3300">
              <a:solidFill>
                <a:srgbClr val="6AA84F"/>
              </a:solidFill>
              <a:latin typeface="Poppins Light"/>
              <a:ea typeface="Poppins Light"/>
              <a:cs typeface="Poppins Light"/>
              <a:sym typeface="Poppins Light"/>
            </a:endParaRPr>
          </a:p>
        </p:txBody>
      </p:sp>
      <p:sp>
        <p:nvSpPr>
          <p:cNvPr id="9236" name="Google Shape;9236;p31"/>
          <p:cNvSpPr txBox="1"/>
          <p:nvPr/>
        </p:nvSpPr>
        <p:spPr>
          <a:xfrm>
            <a:off x="2939175" y="2270400"/>
            <a:ext cx="3081600" cy="60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300">
                <a:solidFill>
                  <a:srgbClr val="6AA84F"/>
                </a:solidFill>
                <a:latin typeface="Poppins Light"/>
                <a:ea typeface="Poppins Light"/>
                <a:cs typeface="Poppins Light"/>
                <a:sym typeface="Poppins Light"/>
              </a:rPr>
              <a:t>Ghassan Nasr</a:t>
            </a:r>
            <a:endParaRPr sz="3300">
              <a:solidFill>
                <a:srgbClr val="6AA84F"/>
              </a:solidFill>
              <a:latin typeface="Poppins Light"/>
              <a:ea typeface="Poppins Light"/>
              <a:cs typeface="Poppins Light"/>
              <a:sym typeface="Poppins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23"/>
                                        </p:tgtEl>
                                        <p:attrNameLst>
                                          <p:attrName>style.visibility</p:attrName>
                                        </p:attrNameLst>
                                      </p:cBhvr>
                                      <p:to>
                                        <p:strVal val="visible"/>
                                      </p:to>
                                    </p:set>
                                    <p:animEffect filter="fade" transition="in">
                                      <p:cBhvr>
                                        <p:cTn dur="1000"/>
                                        <p:tgtEl>
                                          <p:spTgt spid="9223"/>
                                        </p:tgtEl>
                                      </p:cBhvr>
                                    </p:animEffect>
                                  </p:childTnLst>
                                </p:cTn>
                              </p:par>
                            </p:childTnLst>
                          </p:cTn>
                        </p:par>
                        <p:par>
                          <p:cTn fill="hold">
                            <p:stCondLst>
                              <p:cond delay="1000"/>
                            </p:stCondLst>
                            <p:childTnLst>
                              <p:par>
                                <p:cTn fill="hold" nodeType="afterEffect" presetClass="exit" presetID="10" presetSubtype="0">
                                  <p:stCondLst>
                                    <p:cond delay="0"/>
                                  </p:stCondLst>
                                  <p:childTnLst>
                                    <p:animEffect filter="fade" transition="out">
                                      <p:cBhvr>
                                        <p:cTn dur="1000"/>
                                        <p:tgtEl>
                                          <p:spTgt spid="9223"/>
                                        </p:tgtEl>
                                      </p:cBhvr>
                                    </p:animEffect>
                                    <p:set>
                                      <p:cBhvr>
                                        <p:cTn dur="1" fill="hold">
                                          <p:stCondLst>
                                            <p:cond delay="1000"/>
                                          </p:stCondLst>
                                        </p:cTn>
                                        <p:tgtEl>
                                          <p:spTgt spid="9223"/>
                                        </p:tgtEl>
                                        <p:attrNameLst>
                                          <p:attrName>style.visibility</p:attrName>
                                        </p:attrNameLst>
                                      </p:cBhvr>
                                      <p:to>
                                        <p:strVal val="hidden"/>
                                      </p:to>
                                    </p:se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224"/>
                                        </p:tgtEl>
                                        <p:attrNameLst>
                                          <p:attrName>style.visibility</p:attrName>
                                        </p:attrNameLst>
                                      </p:cBhvr>
                                      <p:to>
                                        <p:strVal val="visible"/>
                                      </p:to>
                                    </p:set>
                                    <p:animEffect filter="fade" transition="in">
                                      <p:cBhvr>
                                        <p:cTn dur="1000"/>
                                        <p:tgtEl>
                                          <p:spTgt spid="9224"/>
                                        </p:tgtEl>
                                      </p:cBhvr>
                                    </p:animEffect>
                                  </p:childTnLst>
                                </p:cTn>
                              </p:par>
                            </p:childTnLst>
                          </p:cTn>
                        </p:par>
                        <p:par>
                          <p:cTn fill="hold">
                            <p:stCondLst>
                              <p:cond delay="3000"/>
                            </p:stCondLst>
                            <p:childTnLst>
                              <p:par>
                                <p:cTn fill="hold" nodeType="afterEffect" presetClass="exit" presetID="10" presetSubtype="0">
                                  <p:stCondLst>
                                    <p:cond delay="0"/>
                                  </p:stCondLst>
                                  <p:childTnLst>
                                    <p:animEffect filter="fade" transition="out">
                                      <p:cBhvr>
                                        <p:cTn dur="1000"/>
                                        <p:tgtEl>
                                          <p:spTgt spid="9224"/>
                                        </p:tgtEl>
                                      </p:cBhvr>
                                    </p:animEffect>
                                    <p:set>
                                      <p:cBhvr>
                                        <p:cTn dur="1" fill="hold">
                                          <p:stCondLst>
                                            <p:cond delay="1000"/>
                                          </p:stCondLst>
                                        </p:cTn>
                                        <p:tgtEl>
                                          <p:spTgt spid="9224"/>
                                        </p:tgtEl>
                                        <p:attrNameLst>
                                          <p:attrName>style.visibility</p:attrName>
                                        </p:attrNameLst>
                                      </p:cBhvr>
                                      <p:to>
                                        <p:strVal val="hidden"/>
                                      </p:to>
                                    </p:se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9225"/>
                                        </p:tgtEl>
                                        <p:attrNameLst>
                                          <p:attrName>style.visibility</p:attrName>
                                        </p:attrNameLst>
                                      </p:cBhvr>
                                      <p:to>
                                        <p:strVal val="visible"/>
                                      </p:to>
                                    </p:set>
                                    <p:animEffect filter="fade" transition="in">
                                      <p:cBhvr>
                                        <p:cTn dur="1000"/>
                                        <p:tgtEl>
                                          <p:spTgt spid="9225"/>
                                        </p:tgtEl>
                                      </p:cBhvr>
                                    </p:animEffect>
                                  </p:childTnLst>
                                </p:cTn>
                              </p:par>
                            </p:childTnLst>
                          </p:cTn>
                        </p:par>
                        <p:par>
                          <p:cTn fill="hold">
                            <p:stCondLst>
                              <p:cond delay="5000"/>
                            </p:stCondLst>
                            <p:childTnLst>
                              <p:par>
                                <p:cTn fill="hold" nodeType="afterEffect" presetClass="exit" presetID="10" presetSubtype="0">
                                  <p:stCondLst>
                                    <p:cond delay="0"/>
                                  </p:stCondLst>
                                  <p:childTnLst>
                                    <p:animEffect filter="fade" transition="out">
                                      <p:cBhvr>
                                        <p:cTn dur="1000"/>
                                        <p:tgtEl>
                                          <p:spTgt spid="9225"/>
                                        </p:tgtEl>
                                      </p:cBhvr>
                                    </p:animEffect>
                                    <p:set>
                                      <p:cBhvr>
                                        <p:cTn dur="1" fill="hold">
                                          <p:stCondLst>
                                            <p:cond delay="1000"/>
                                          </p:stCondLst>
                                        </p:cTn>
                                        <p:tgtEl>
                                          <p:spTgt spid="9225"/>
                                        </p:tgtEl>
                                        <p:attrNameLst>
                                          <p:attrName>style.visibility</p:attrName>
                                        </p:attrNameLst>
                                      </p:cBhvr>
                                      <p:to>
                                        <p:strVal val="hidden"/>
                                      </p:to>
                                    </p:se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9226"/>
                                        </p:tgtEl>
                                        <p:attrNameLst>
                                          <p:attrName>style.visibility</p:attrName>
                                        </p:attrNameLst>
                                      </p:cBhvr>
                                      <p:to>
                                        <p:strVal val="visible"/>
                                      </p:to>
                                    </p:set>
                                    <p:animEffect filter="fade" transition="in">
                                      <p:cBhvr>
                                        <p:cTn dur="1000"/>
                                        <p:tgtEl>
                                          <p:spTgt spid="9226"/>
                                        </p:tgtEl>
                                      </p:cBhvr>
                                    </p:animEffect>
                                  </p:childTnLst>
                                </p:cTn>
                              </p:par>
                            </p:childTnLst>
                          </p:cTn>
                        </p:par>
                        <p:par>
                          <p:cTn fill="hold">
                            <p:stCondLst>
                              <p:cond delay="7000"/>
                            </p:stCondLst>
                            <p:childTnLst>
                              <p:par>
                                <p:cTn fill="hold" nodeType="afterEffect" presetClass="exit" presetID="10" presetSubtype="0">
                                  <p:stCondLst>
                                    <p:cond delay="0"/>
                                  </p:stCondLst>
                                  <p:childTnLst>
                                    <p:animEffect filter="fade" transition="out">
                                      <p:cBhvr>
                                        <p:cTn dur="1000"/>
                                        <p:tgtEl>
                                          <p:spTgt spid="9226"/>
                                        </p:tgtEl>
                                      </p:cBhvr>
                                    </p:animEffect>
                                    <p:set>
                                      <p:cBhvr>
                                        <p:cTn dur="1" fill="hold">
                                          <p:stCondLst>
                                            <p:cond delay="1000"/>
                                          </p:stCondLst>
                                        </p:cTn>
                                        <p:tgtEl>
                                          <p:spTgt spid="9226"/>
                                        </p:tgtEl>
                                        <p:attrNameLst>
                                          <p:attrName>style.visibility</p:attrName>
                                        </p:attrNameLst>
                                      </p:cBhvr>
                                      <p:to>
                                        <p:strVal val="hidden"/>
                                      </p:to>
                                    </p:set>
                                  </p:childTnLst>
                                </p:cTn>
                              </p:par>
                            </p:childTnLst>
                          </p:cTn>
                        </p:par>
                        <p:par>
                          <p:cTn fill="hold">
                            <p:stCondLst>
                              <p:cond delay="8000"/>
                            </p:stCondLst>
                            <p:childTnLst>
                              <p:par>
                                <p:cTn fill="hold" nodeType="afterEffect" presetClass="entr" presetID="10" presetSubtype="0">
                                  <p:stCondLst>
                                    <p:cond delay="0"/>
                                  </p:stCondLst>
                                  <p:childTnLst>
                                    <p:set>
                                      <p:cBhvr>
                                        <p:cTn dur="1" fill="hold">
                                          <p:stCondLst>
                                            <p:cond delay="0"/>
                                          </p:stCondLst>
                                        </p:cTn>
                                        <p:tgtEl>
                                          <p:spTgt spid="9227"/>
                                        </p:tgtEl>
                                        <p:attrNameLst>
                                          <p:attrName>style.visibility</p:attrName>
                                        </p:attrNameLst>
                                      </p:cBhvr>
                                      <p:to>
                                        <p:strVal val="visible"/>
                                      </p:to>
                                    </p:set>
                                    <p:animEffect filter="fade" transition="in">
                                      <p:cBhvr>
                                        <p:cTn dur="1000"/>
                                        <p:tgtEl>
                                          <p:spTgt spid="9227"/>
                                        </p:tgtEl>
                                      </p:cBhvr>
                                    </p:animEffect>
                                  </p:childTnLst>
                                </p:cTn>
                              </p:par>
                            </p:childTnLst>
                          </p:cTn>
                        </p:par>
                        <p:par>
                          <p:cTn fill="hold">
                            <p:stCondLst>
                              <p:cond delay="9000"/>
                            </p:stCondLst>
                            <p:childTnLst>
                              <p:par>
                                <p:cTn fill="hold" nodeType="afterEffect" presetClass="exit" presetID="10" presetSubtype="0">
                                  <p:stCondLst>
                                    <p:cond delay="0"/>
                                  </p:stCondLst>
                                  <p:childTnLst>
                                    <p:animEffect filter="fade" transition="out">
                                      <p:cBhvr>
                                        <p:cTn dur="1000"/>
                                        <p:tgtEl>
                                          <p:spTgt spid="9227"/>
                                        </p:tgtEl>
                                      </p:cBhvr>
                                    </p:animEffect>
                                    <p:set>
                                      <p:cBhvr>
                                        <p:cTn dur="1" fill="hold">
                                          <p:stCondLst>
                                            <p:cond delay="1000"/>
                                          </p:stCondLst>
                                        </p:cTn>
                                        <p:tgtEl>
                                          <p:spTgt spid="9227"/>
                                        </p:tgtEl>
                                        <p:attrNameLst>
                                          <p:attrName>style.visibility</p:attrName>
                                        </p:attrNameLst>
                                      </p:cBhvr>
                                      <p:to>
                                        <p:strVal val="hidden"/>
                                      </p:to>
                                    </p:set>
                                  </p:childTnLst>
                                </p:cTn>
                              </p:par>
                            </p:childTnLst>
                          </p:cTn>
                        </p:par>
                        <p:par>
                          <p:cTn fill="hold">
                            <p:stCondLst>
                              <p:cond delay="10000"/>
                            </p:stCondLst>
                            <p:childTnLst>
                              <p:par>
                                <p:cTn fill="hold" nodeType="afterEffect" presetClass="entr" presetID="10" presetSubtype="0">
                                  <p:stCondLst>
                                    <p:cond delay="0"/>
                                  </p:stCondLst>
                                  <p:childTnLst>
                                    <p:set>
                                      <p:cBhvr>
                                        <p:cTn dur="1" fill="hold">
                                          <p:stCondLst>
                                            <p:cond delay="0"/>
                                          </p:stCondLst>
                                        </p:cTn>
                                        <p:tgtEl>
                                          <p:spTgt spid="9228"/>
                                        </p:tgtEl>
                                        <p:attrNameLst>
                                          <p:attrName>style.visibility</p:attrName>
                                        </p:attrNameLst>
                                      </p:cBhvr>
                                      <p:to>
                                        <p:strVal val="visible"/>
                                      </p:to>
                                    </p:set>
                                    <p:animEffect filter="fade" transition="in">
                                      <p:cBhvr>
                                        <p:cTn dur="1000"/>
                                        <p:tgtEl>
                                          <p:spTgt spid="9228"/>
                                        </p:tgtEl>
                                      </p:cBhvr>
                                    </p:animEffect>
                                  </p:childTnLst>
                                </p:cTn>
                              </p:par>
                            </p:childTnLst>
                          </p:cTn>
                        </p:par>
                        <p:par>
                          <p:cTn fill="hold">
                            <p:stCondLst>
                              <p:cond delay="11000"/>
                            </p:stCondLst>
                            <p:childTnLst>
                              <p:par>
                                <p:cTn fill="hold" nodeType="afterEffect" presetClass="exit" presetID="10" presetSubtype="0">
                                  <p:stCondLst>
                                    <p:cond delay="0"/>
                                  </p:stCondLst>
                                  <p:childTnLst>
                                    <p:animEffect filter="fade" transition="out">
                                      <p:cBhvr>
                                        <p:cTn dur="1000"/>
                                        <p:tgtEl>
                                          <p:spTgt spid="9228"/>
                                        </p:tgtEl>
                                      </p:cBhvr>
                                    </p:animEffect>
                                    <p:set>
                                      <p:cBhvr>
                                        <p:cTn dur="1" fill="hold">
                                          <p:stCondLst>
                                            <p:cond delay="1000"/>
                                          </p:stCondLst>
                                        </p:cTn>
                                        <p:tgtEl>
                                          <p:spTgt spid="9228"/>
                                        </p:tgtEl>
                                        <p:attrNameLst>
                                          <p:attrName>style.visibility</p:attrName>
                                        </p:attrNameLst>
                                      </p:cBhvr>
                                      <p:to>
                                        <p:strVal val="hidden"/>
                                      </p:to>
                                    </p:set>
                                  </p:childTnLst>
                                </p:cTn>
                              </p:par>
                            </p:childTnLst>
                          </p:cTn>
                        </p:par>
                        <p:par>
                          <p:cTn fill="hold">
                            <p:stCondLst>
                              <p:cond delay="12000"/>
                            </p:stCondLst>
                            <p:childTnLst>
                              <p:par>
                                <p:cTn fill="hold" nodeType="afterEffect" presetClass="entr" presetID="10" presetSubtype="0">
                                  <p:stCondLst>
                                    <p:cond delay="0"/>
                                  </p:stCondLst>
                                  <p:childTnLst>
                                    <p:set>
                                      <p:cBhvr>
                                        <p:cTn dur="1" fill="hold">
                                          <p:stCondLst>
                                            <p:cond delay="0"/>
                                          </p:stCondLst>
                                        </p:cTn>
                                        <p:tgtEl>
                                          <p:spTgt spid="9229"/>
                                        </p:tgtEl>
                                        <p:attrNameLst>
                                          <p:attrName>style.visibility</p:attrName>
                                        </p:attrNameLst>
                                      </p:cBhvr>
                                      <p:to>
                                        <p:strVal val="visible"/>
                                      </p:to>
                                    </p:set>
                                    <p:animEffect filter="fade" transition="in">
                                      <p:cBhvr>
                                        <p:cTn dur="1000"/>
                                        <p:tgtEl>
                                          <p:spTgt spid="9229"/>
                                        </p:tgtEl>
                                      </p:cBhvr>
                                    </p:animEffect>
                                  </p:childTnLst>
                                </p:cTn>
                              </p:par>
                            </p:childTnLst>
                          </p:cTn>
                        </p:par>
                        <p:par>
                          <p:cTn fill="hold">
                            <p:stCondLst>
                              <p:cond delay="13000"/>
                            </p:stCondLst>
                            <p:childTnLst>
                              <p:par>
                                <p:cTn fill="hold" nodeType="afterEffect" presetClass="exit" presetID="10" presetSubtype="0">
                                  <p:stCondLst>
                                    <p:cond delay="0"/>
                                  </p:stCondLst>
                                  <p:childTnLst>
                                    <p:animEffect filter="fade" transition="out">
                                      <p:cBhvr>
                                        <p:cTn dur="1000"/>
                                        <p:tgtEl>
                                          <p:spTgt spid="9229"/>
                                        </p:tgtEl>
                                      </p:cBhvr>
                                    </p:animEffect>
                                    <p:set>
                                      <p:cBhvr>
                                        <p:cTn dur="1" fill="hold">
                                          <p:stCondLst>
                                            <p:cond delay="1000"/>
                                          </p:stCondLst>
                                        </p:cTn>
                                        <p:tgtEl>
                                          <p:spTgt spid="9229"/>
                                        </p:tgtEl>
                                        <p:attrNameLst>
                                          <p:attrName>style.visibility</p:attrName>
                                        </p:attrNameLst>
                                      </p:cBhvr>
                                      <p:to>
                                        <p:strVal val="hidden"/>
                                      </p:to>
                                    </p:set>
                                  </p:childTnLst>
                                </p:cTn>
                              </p:par>
                            </p:childTnLst>
                          </p:cTn>
                        </p:par>
                        <p:par>
                          <p:cTn fill="hold">
                            <p:stCondLst>
                              <p:cond delay="14000"/>
                            </p:stCondLst>
                            <p:childTnLst>
                              <p:par>
                                <p:cTn fill="hold" nodeType="afterEffect" presetClass="entr" presetID="10" presetSubtype="0">
                                  <p:stCondLst>
                                    <p:cond delay="0"/>
                                  </p:stCondLst>
                                  <p:childTnLst>
                                    <p:set>
                                      <p:cBhvr>
                                        <p:cTn dur="1" fill="hold">
                                          <p:stCondLst>
                                            <p:cond delay="0"/>
                                          </p:stCondLst>
                                        </p:cTn>
                                        <p:tgtEl>
                                          <p:spTgt spid="9230"/>
                                        </p:tgtEl>
                                        <p:attrNameLst>
                                          <p:attrName>style.visibility</p:attrName>
                                        </p:attrNameLst>
                                      </p:cBhvr>
                                      <p:to>
                                        <p:strVal val="visible"/>
                                      </p:to>
                                    </p:set>
                                    <p:animEffect filter="fade" transition="in">
                                      <p:cBhvr>
                                        <p:cTn dur="1000"/>
                                        <p:tgtEl>
                                          <p:spTgt spid="9230"/>
                                        </p:tgtEl>
                                      </p:cBhvr>
                                    </p:animEffect>
                                  </p:childTnLst>
                                </p:cTn>
                              </p:par>
                            </p:childTnLst>
                          </p:cTn>
                        </p:par>
                        <p:par>
                          <p:cTn fill="hold">
                            <p:stCondLst>
                              <p:cond delay="15000"/>
                            </p:stCondLst>
                            <p:childTnLst>
                              <p:par>
                                <p:cTn fill="hold" nodeType="afterEffect" presetClass="exit" presetID="10" presetSubtype="0">
                                  <p:stCondLst>
                                    <p:cond delay="0"/>
                                  </p:stCondLst>
                                  <p:childTnLst>
                                    <p:animEffect filter="fade" transition="out">
                                      <p:cBhvr>
                                        <p:cTn dur="1000"/>
                                        <p:tgtEl>
                                          <p:spTgt spid="9230"/>
                                        </p:tgtEl>
                                      </p:cBhvr>
                                    </p:animEffect>
                                    <p:set>
                                      <p:cBhvr>
                                        <p:cTn dur="1" fill="hold">
                                          <p:stCondLst>
                                            <p:cond delay="1000"/>
                                          </p:stCondLst>
                                        </p:cTn>
                                        <p:tgtEl>
                                          <p:spTgt spid="9230"/>
                                        </p:tgtEl>
                                        <p:attrNameLst>
                                          <p:attrName>style.visibility</p:attrName>
                                        </p:attrNameLst>
                                      </p:cBhvr>
                                      <p:to>
                                        <p:strVal val="hidden"/>
                                      </p:to>
                                    </p:set>
                                  </p:childTnLst>
                                </p:cTn>
                              </p:par>
                            </p:childTnLst>
                          </p:cTn>
                        </p:par>
                        <p:par>
                          <p:cTn fill="hold">
                            <p:stCondLst>
                              <p:cond delay="16000"/>
                            </p:stCondLst>
                            <p:childTnLst>
                              <p:par>
                                <p:cTn fill="hold" nodeType="afterEffect" presetClass="entr" presetID="10" presetSubtype="0">
                                  <p:stCondLst>
                                    <p:cond delay="0"/>
                                  </p:stCondLst>
                                  <p:childTnLst>
                                    <p:set>
                                      <p:cBhvr>
                                        <p:cTn dur="1" fill="hold">
                                          <p:stCondLst>
                                            <p:cond delay="0"/>
                                          </p:stCondLst>
                                        </p:cTn>
                                        <p:tgtEl>
                                          <p:spTgt spid="9231"/>
                                        </p:tgtEl>
                                        <p:attrNameLst>
                                          <p:attrName>style.visibility</p:attrName>
                                        </p:attrNameLst>
                                      </p:cBhvr>
                                      <p:to>
                                        <p:strVal val="visible"/>
                                      </p:to>
                                    </p:set>
                                    <p:animEffect filter="fade" transition="in">
                                      <p:cBhvr>
                                        <p:cTn dur="1000"/>
                                        <p:tgtEl>
                                          <p:spTgt spid="9231"/>
                                        </p:tgtEl>
                                      </p:cBhvr>
                                    </p:animEffect>
                                  </p:childTnLst>
                                </p:cTn>
                              </p:par>
                            </p:childTnLst>
                          </p:cTn>
                        </p:par>
                        <p:par>
                          <p:cTn fill="hold">
                            <p:stCondLst>
                              <p:cond delay="17000"/>
                            </p:stCondLst>
                            <p:childTnLst>
                              <p:par>
                                <p:cTn fill="hold" nodeType="afterEffect" presetClass="exit" presetID="10" presetSubtype="0">
                                  <p:stCondLst>
                                    <p:cond delay="0"/>
                                  </p:stCondLst>
                                  <p:childTnLst>
                                    <p:animEffect filter="fade" transition="out">
                                      <p:cBhvr>
                                        <p:cTn dur="1000"/>
                                        <p:tgtEl>
                                          <p:spTgt spid="9231"/>
                                        </p:tgtEl>
                                      </p:cBhvr>
                                    </p:animEffect>
                                    <p:set>
                                      <p:cBhvr>
                                        <p:cTn dur="1" fill="hold">
                                          <p:stCondLst>
                                            <p:cond delay="1000"/>
                                          </p:stCondLst>
                                        </p:cTn>
                                        <p:tgtEl>
                                          <p:spTgt spid="9231"/>
                                        </p:tgtEl>
                                        <p:attrNameLst>
                                          <p:attrName>style.visibility</p:attrName>
                                        </p:attrNameLst>
                                      </p:cBhvr>
                                      <p:to>
                                        <p:strVal val="hidden"/>
                                      </p:to>
                                    </p:set>
                                  </p:childTnLst>
                                </p:cTn>
                              </p:par>
                            </p:childTnLst>
                          </p:cTn>
                        </p:par>
                        <p:par>
                          <p:cTn fill="hold">
                            <p:stCondLst>
                              <p:cond delay="18000"/>
                            </p:stCondLst>
                            <p:childTnLst>
                              <p:par>
                                <p:cTn fill="hold" nodeType="afterEffect" presetClass="entr" presetID="10" presetSubtype="0">
                                  <p:stCondLst>
                                    <p:cond delay="0"/>
                                  </p:stCondLst>
                                  <p:childTnLst>
                                    <p:set>
                                      <p:cBhvr>
                                        <p:cTn dur="1" fill="hold">
                                          <p:stCondLst>
                                            <p:cond delay="0"/>
                                          </p:stCondLst>
                                        </p:cTn>
                                        <p:tgtEl>
                                          <p:spTgt spid="9232"/>
                                        </p:tgtEl>
                                        <p:attrNameLst>
                                          <p:attrName>style.visibility</p:attrName>
                                        </p:attrNameLst>
                                      </p:cBhvr>
                                      <p:to>
                                        <p:strVal val="visible"/>
                                      </p:to>
                                    </p:set>
                                    <p:animEffect filter="fade" transition="in">
                                      <p:cBhvr>
                                        <p:cTn dur="1000"/>
                                        <p:tgtEl>
                                          <p:spTgt spid="9232"/>
                                        </p:tgtEl>
                                      </p:cBhvr>
                                    </p:animEffect>
                                  </p:childTnLst>
                                </p:cTn>
                              </p:par>
                            </p:childTnLst>
                          </p:cTn>
                        </p:par>
                        <p:par>
                          <p:cTn fill="hold">
                            <p:stCondLst>
                              <p:cond delay="19000"/>
                            </p:stCondLst>
                            <p:childTnLst>
                              <p:par>
                                <p:cTn fill="hold" nodeType="afterEffect" presetClass="exit" presetID="10" presetSubtype="0">
                                  <p:stCondLst>
                                    <p:cond delay="0"/>
                                  </p:stCondLst>
                                  <p:childTnLst>
                                    <p:animEffect filter="fade" transition="out">
                                      <p:cBhvr>
                                        <p:cTn dur="1000"/>
                                        <p:tgtEl>
                                          <p:spTgt spid="9232"/>
                                        </p:tgtEl>
                                      </p:cBhvr>
                                    </p:animEffect>
                                    <p:set>
                                      <p:cBhvr>
                                        <p:cTn dur="1" fill="hold">
                                          <p:stCondLst>
                                            <p:cond delay="1000"/>
                                          </p:stCondLst>
                                        </p:cTn>
                                        <p:tgtEl>
                                          <p:spTgt spid="9232"/>
                                        </p:tgtEl>
                                        <p:attrNameLst>
                                          <p:attrName>style.visibility</p:attrName>
                                        </p:attrNameLst>
                                      </p:cBhvr>
                                      <p:to>
                                        <p:strVal val="hidden"/>
                                      </p:to>
                                    </p:set>
                                  </p:childTnLst>
                                </p:cTn>
                              </p:par>
                            </p:childTnLst>
                          </p:cTn>
                        </p:par>
                        <p:par>
                          <p:cTn fill="hold">
                            <p:stCondLst>
                              <p:cond delay="20000"/>
                            </p:stCondLst>
                            <p:childTnLst>
                              <p:par>
                                <p:cTn fill="hold" nodeType="afterEffect" presetClass="entr" presetID="10" presetSubtype="0">
                                  <p:stCondLst>
                                    <p:cond delay="0"/>
                                  </p:stCondLst>
                                  <p:childTnLst>
                                    <p:set>
                                      <p:cBhvr>
                                        <p:cTn dur="1" fill="hold">
                                          <p:stCondLst>
                                            <p:cond delay="0"/>
                                          </p:stCondLst>
                                        </p:cTn>
                                        <p:tgtEl>
                                          <p:spTgt spid="9233"/>
                                        </p:tgtEl>
                                        <p:attrNameLst>
                                          <p:attrName>style.visibility</p:attrName>
                                        </p:attrNameLst>
                                      </p:cBhvr>
                                      <p:to>
                                        <p:strVal val="visible"/>
                                      </p:to>
                                    </p:set>
                                    <p:animEffect filter="fade" transition="in">
                                      <p:cBhvr>
                                        <p:cTn dur="1000"/>
                                        <p:tgtEl>
                                          <p:spTgt spid="9233"/>
                                        </p:tgtEl>
                                      </p:cBhvr>
                                    </p:animEffect>
                                  </p:childTnLst>
                                </p:cTn>
                              </p:par>
                            </p:childTnLst>
                          </p:cTn>
                        </p:par>
                        <p:par>
                          <p:cTn fill="hold">
                            <p:stCondLst>
                              <p:cond delay="21000"/>
                            </p:stCondLst>
                            <p:childTnLst>
                              <p:par>
                                <p:cTn fill="hold" nodeType="afterEffect" presetClass="exit" presetID="10" presetSubtype="0">
                                  <p:stCondLst>
                                    <p:cond delay="0"/>
                                  </p:stCondLst>
                                  <p:childTnLst>
                                    <p:animEffect filter="fade" transition="out">
                                      <p:cBhvr>
                                        <p:cTn dur="1000"/>
                                        <p:tgtEl>
                                          <p:spTgt spid="9233"/>
                                        </p:tgtEl>
                                      </p:cBhvr>
                                    </p:animEffect>
                                    <p:set>
                                      <p:cBhvr>
                                        <p:cTn dur="1" fill="hold">
                                          <p:stCondLst>
                                            <p:cond delay="1000"/>
                                          </p:stCondLst>
                                        </p:cTn>
                                        <p:tgtEl>
                                          <p:spTgt spid="9233"/>
                                        </p:tgtEl>
                                        <p:attrNameLst>
                                          <p:attrName>style.visibility</p:attrName>
                                        </p:attrNameLst>
                                      </p:cBhvr>
                                      <p:to>
                                        <p:strVal val="hidden"/>
                                      </p:to>
                                    </p:set>
                                  </p:childTnLst>
                                </p:cTn>
                              </p:par>
                            </p:childTnLst>
                          </p:cTn>
                        </p:par>
                        <p:par>
                          <p:cTn fill="hold">
                            <p:stCondLst>
                              <p:cond delay="22000"/>
                            </p:stCondLst>
                            <p:childTnLst>
                              <p:par>
                                <p:cTn fill="hold" nodeType="afterEffect" presetClass="entr" presetID="10" presetSubtype="0">
                                  <p:stCondLst>
                                    <p:cond delay="0"/>
                                  </p:stCondLst>
                                  <p:childTnLst>
                                    <p:set>
                                      <p:cBhvr>
                                        <p:cTn dur="1" fill="hold">
                                          <p:stCondLst>
                                            <p:cond delay="0"/>
                                          </p:stCondLst>
                                        </p:cTn>
                                        <p:tgtEl>
                                          <p:spTgt spid="9234"/>
                                        </p:tgtEl>
                                        <p:attrNameLst>
                                          <p:attrName>style.visibility</p:attrName>
                                        </p:attrNameLst>
                                      </p:cBhvr>
                                      <p:to>
                                        <p:strVal val="visible"/>
                                      </p:to>
                                    </p:set>
                                    <p:animEffect filter="fade" transition="in">
                                      <p:cBhvr>
                                        <p:cTn dur="1000"/>
                                        <p:tgtEl>
                                          <p:spTgt spid="9234"/>
                                        </p:tgtEl>
                                      </p:cBhvr>
                                    </p:animEffect>
                                  </p:childTnLst>
                                </p:cTn>
                              </p:par>
                            </p:childTnLst>
                          </p:cTn>
                        </p:par>
                        <p:par>
                          <p:cTn fill="hold">
                            <p:stCondLst>
                              <p:cond delay="23000"/>
                            </p:stCondLst>
                            <p:childTnLst>
                              <p:par>
                                <p:cTn fill="hold" nodeType="afterEffect" presetClass="exit" presetID="10" presetSubtype="0">
                                  <p:stCondLst>
                                    <p:cond delay="0"/>
                                  </p:stCondLst>
                                  <p:childTnLst>
                                    <p:animEffect filter="fade" transition="out">
                                      <p:cBhvr>
                                        <p:cTn dur="1000"/>
                                        <p:tgtEl>
                                          <p:spTgt spid="9234"/>
                                        </p:tgtEl>
                                      </p:cBhvr>
                                    </p:animEffect>
                                    <p:set>
                                      <p:cBhvr>
                                        <p:cTn dur="1" fill="hold">
                                          <p:stCondLst>
                                            <p:cond delay="1000"/>
                                          </p:stCondLst>
                                        </p:cTn>
                                        <p:tgtEl>
                                          <p:spTgt spid="9234"/>
                                        </p:tgtEl>
                                        <p:attrNameLst>
                                          <p:attrName>style.visibility</p:attrName>
                                        </p:attrNameLst>
                                      </p:cBhvr>
                                      <p:to>
                                        <p:strVal val="hidden"/>
                                      </p:to>
                                    </p:set>
                                  </p:childTnLst>
                                </p:cTn>
                              </p:par>
                            </p:childTnLst>
                          </p:cTn>
                        </p:par>
                        <p:par>
                          <p:cTn fill="hold">
                            <p:stCondLst>
                              <p:cond delay="24000"/>
                            </p:stCondLst>
                            <p:childTnLst>
                              <p:par>
                                <p:cTn fill="hold" nodeType="afterEffect" presetClass="entr" presetID="10" presetSubtype="0">
                                  <p:stCondLst>
                                    <p:cond delay="0"/>
                                  </p:stCondLst>
                                  <p:childTnLst>
                                    <p:set>
                                      <p:cBhvr>
                                        <p:cTn dur="1" fill="hold">
                                          <p:stCondLst>
                                            <p:cond delay="0"/>
                                          </p:stCondLst>
                                        </p:cTn>
                                        <p:tgtEl>
                                          <p:spTgt spid="9235"/>
                                        </p:tgtEl>
                                        <p:attrNameLst>
                                          <p:attrName>style.visibility</p:attrName>
                                        </p:attrNameLst>
                                      </p:cBhvr>
                                      <p:to>
                                        <p:strVal val="visible"/>
                                      </p:to>
                                    </p:set>
                                    <p:animEffect filter="fade" transition="in">
                                      <p:cBhvr>
                                        <p:cTn dur="1000"/>
                                        <p:tgtEl>
                                          <p:spTgt spid="9235"/>
                                        </p:tgtEl>
                                      </p:cBhvr>
                                    </p:animEffect>
                                  </p:childTnLst>
                                </p:cTn>
                              </p:par>
                            </p:childTnLst>
                          </p:cTn>
                        </p:par>
                        <p:par>
                          <p:cTn fill="hold">
                            <p:stCondLst>
                              <p:cond delay="25000"/>
                            </p:stCondLst>
                            <p:childTnLst>
                              <p:par>
                                <p:cTn fill="hold" nodeType="afterEffect" presetClass="exit" presetID="10" presetSubtype="0">
                                  <p:stCondLst>
                                    <p:cond delay="0"/>
                                  </p:stCondLst>
                                  <p:childTnLst>
                                    <p:animEffect filter="fade" transition="out">
                                      <p:cBhvr>
                                        <p:cTn dur="1000"/>
                                        <p:tgtEl>
                                          <p:spTgt spid="9235"/>
                                        </p:tgtEl>
                                      </p:cBhvr>
                                    </p:animEffect>
                                    <p:set>
                                      <p:cBhvr>
                                        <p:cTn dur="1" fill="hold">
                                          <p:stCondLst>
                                            <p:cond delay="1000"/>
                                          </p:stCondLst>
                                        </p:cTn>
                                        <p:tgtEl>
                                          <p:spTgt spid="9235"/>
                                        </p:tgtEl>
                                        <p:attrNameLst>
                                          <p:attrName>style.visibility</p:attrName>
                                        </p:attrNameLst>
                                      </p:cBhvr>
                                      <p:to>
                                        <p:strVal val="hidden"/>
                                      </p:to>
                                    </p:set>
                                  </p:childTnLst>
                                </p:cTn>
                              </p:par>
                            </p:childTnLst>
                          </p:cTn>
                        </p:par>
                        <p:par>
                          <p:cTn fill="hold">
                            <p:stCondLst>
                              <p:cond delay="26000"/>
                            </p:stCondLst>
                            <p:childTnLst>
                              <p:par>
                                <p:cTn fill="hold" nodeType="afterEffect" presetClass="entr" presetID="10" presetSubtype="0">
                                  <p:stCondLst>
                                    <p:cond delay="0"/>
                                  </p:stCondLst>
                                  <p:childTnLst>
                                    <p:set>
                                      <p:cBhvr>
                                        <p:cTn dur="1" fill="hold">
                                          <p:stCondLst>
                                            <p:cond delay="0"/>
                                          </p:stCondLst>
                                        </p:cTn>
                                        <p:tgtEl>
                                          <p:spTgt spid="9236"/>
                                        </p:tgtEl>
                                        <p:attrNameLst>
                                          <p:attrName>style.visibility</p:attrName>
                                        </p:attrNameLst>
                                      </p:cBhvr>
                                      <p:to>
                                        <p:strVal val="visible"/>
                                      </p:to>
                                    </p:set>
                                    <p:animEffect filter="fade" transition="in">
                                      <p:cBhvr>
                                        <p:cTn dur="1000"/>
                                        <p:tgtEl>
                                          <p:spTgt spid="9236"/>
                                        </p:tgtEl>
                                      </p:cBhvr>
                                    </p:animEffect>
                                  </p:childTnLst>
                                </p:cTn>
                              </p:par>
                            </p:childTnLst>
                          </p:cTn>
                        </p:par>
                        <p:par>
                          <p:cTn fill="hold">
                            <p:stCondLst>
                              <p:cond delay="27000"/>
                            </p:stCondLst>
                            <p:childTnLst>
                              <p:par>
                                <p:cTn fill="hold" nodeType="afterEffect" presetClass="exit" presetID="10" presetSubtype="0">
                                  <p:stCondLst>
                                    <p:cond delay="0"/>
                                  </p:stCondLst>
                                  <p:childTnLst>
                                    <p:animEffect filter="fade" transition="out">
                                      <p:cBhvr>
                                        <p:cTn dur="1000"/>
                                        <p:tgtEl>
                                          <p:spTgt spid="9236"/>
                                        </p:tgtEl>
                                      </p:cBhvr>
                                    </p:animEffect>
                                    <p:set>
                                      <p:cBhvr>
                                        <p:cTn dur="1" fill="hold">
                                          <p:stCondLst>
                                            <p:cond delay="1000"/>
                                          </p:stCondLst>
                                        </p:cTn>
                                        <p:tgtEl>
                                          <p:spTgt spid="923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0" name="Shape 9240"/>
        <p:cNvGrpSpPr/>
        <p:nvPr/>
      </p:nvGrpSpPr>
      <p:grpSpPr>
        <a:xfrm>
          <a:off x="0" y="0"/>
          <a:ext cx="0" cy="0"/>
          <a:chOff x="0" y="0"/>
          <a:chExt cx="0" cy="0"/>
        </a:xfrm>
      </p:grpSpPr>
      <p:sp>
        <p:nvSpPr>
          <p:cNvPr id="9241" name="Google Shape;9241;p32"/>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9242" name="Google Shape;9242;p32"/>
          <p:cNvSpPr txBox="1"/>
          <p:nvPr>
            <p:ph idx="1" type="body"/>
          </p:nvPr>
        </p:nvSpPr>
        <p:spPr>
          <a:xfrm>
            <a:off x="2012975" y="1011150"/>
            <a:ext cx="4960200" cy="15093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As the </a:t>
            </a:r>
            <a:r>
              <a:rPr b="1" lang="en">
                <a:solidFill>
                  <a:srgbClr val="38761D"/>
                </a:solidFill>
                <a:latin typeface="Poppins"/>
                <a:ea typeface="Poppins"/>
                <a:cs typeface="Poppins"/>
                <a:sym typeface="Poppins"/>
              </a:rPr>
              <a:t>Green team</a:t>
            </a:r>
            <a:r>
              <a:rPr lang="en"/>
              <a:t> we were tasked to </a:t>
            </a:r>
            <a:r>
              <a:rPr lang="en"/>
              <a:t>design</a:t>
            </a:r>
            <a:r>
              <a:rPr lang="en"/>
              <a:t> a Virtual House including a one- story and two-story building. We were given the requirements for both the houses, to do this we used the Trello board to build a 3D virtual house with the requirements using Agile Methodology.</a:t>
            </a:r>
            <a:endParaRPr/>
          </a:p>
          <a:p>
            <a:pPr indent="0" lvl="0" marL="0" rtl="0" algn="ctr">
              <a:spcBef>
                <a:spcPts val="1200"/>
              </a:spcBef>
              <a:spcAft>
                <a:spcPts val="1600"/>
              </a:spcAft>
              <a:buNone/>
            </a:pPr>
            <a:r>
              <a:rPr lang="en"/>
              <a:t> </a:t>
            </a:r>
            <a:endParaRPr/>
          </a:p>
        </p:txBody>
      </p:sp>
      <p:pic>
        <p:nvPicPr>
          <p:cNvPr id="9243" name="Google Shape;9243;p32"/>
          <p:cNvPicPr preferRelativeResize="0"/>
          <p:nvPr/>
        </p:nvPicPr>
        <p:blipFill>
          <a:blip r:embed="rId3">
            <a:alphaModFix/>
          </a:blip>
          <a:stretch>
            <a:fillRect/>
          </a:stretch>
        </p:blipFill>
        <p:spPr>
          <a:xfrm>
            <a:off x="4668787" y="3384000"/>
            <a:ext cx="2267551" cy="1184850"/>
          </a:xfrm>
          <a:prstGeom prst="rect">
            <a:avLst/>
          </a:prstGeom>
          <a:noFill/>
          <a:ln>
            <a:noFill/>
          </a:ln>
        </p:spPr>
      </p:pic>
      <p:sp>
        <p:nvSpPr>
          <p:cNvPr id="9244" name="Google Shape;9244;p32"/>
          <p:cNvSpPr txBox="1"/>
          <p:nvPr/>
        </p:nvSpPr>
        <p:spPr>
          <a:xfrm>
            <a:off x="4890862" y="2838100"/>
            <a:ext cx="13962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2 Story house</a:t>
            </a:r>
            <a:endParaRPr>
              <a:latin typeface="Poppins Light"/>
              <a:ea typeface="Poppins Light"/>
              <a:cs typeface="Poppins Light"/>
              <a:sym typeface="Poppins Light"/>
            </a:endParaRPr>
          </a:p>
        </p:txBody>
      </p:sp>
      <p:sp>
        <p:nvSpPr>
          <p:cNvPr id="9245" name="Google Shape;9245;p32"/>
          <p:cNvSpPr txBox="1"/>
          <p:nvPr/>
        </p:nvSpPr>
        <p:spPr>
          <a:xfrm>
            <a:off x="7019700" y="4605925"/>
            <a:ext cx="4257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oppins Light"/>
              <a:ea typeface="Poppins Light"/>
              <a:cs typeface="Poppins Light"/>
              <a:sym typeface="Poppins Light"/>
            </a:endParaRPr>
          </a:p>
        </p:txBody>
      </p:sp>
      <p:sp>
        <p:nvSpPr>
          <p:cNvPr id="9246" name="Google Shape;9246;p32"/>
          <p:cNvSpPr txBox="1"/>
          <p:nvPr/>
        </p:nvSpPr>
        <p:spPr>
          <a:xfrm>
            <a:off x="6462025" y="4298500"/>
            <a:ext cx="5290500" cy="6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oppins Light"/>
              <a:ea typeface="Poppins Light"/>
              <a:cs typeface="Poppins Light"/>
              <a:sym typeface="Poppins Light"/>
            </a:endParaRPr>
          </a:p>
        </p:txBody>
      </p:sp>
      <p:sp>
        <p:nvSpPr>
          <p:cNvPr id="9247" name="Google Shape;9247;p32"/>
          <p:cNvSpPr txBox="1"/>
          <p:nvPr/>
        </p:nvSpPr>
        <p:spPr>
          <a:xfrm>
            <a:off x="6829425" y="4675075"/>
            <a:ext cx="3030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3</a:t>
            </a:r>
            <a:endParaRPr>
              <a:latin typeface="Poppins Light"/>
              <a:ea typeface="Poppins Light"/>
              <a:cs typeface="Poppins Light"/>
              <a:sym typeface="Poppins Light"/>
            </a:endParaRPr>
          </a:p>
        </p:txBody>
      </p:sp>
      <p:pic>
        <p:nvPicPr>
          <p:cNvPr id="9248" name="Google Shape;9248;p32"/>
          <p:cNvPicPr preferRelativeResize="0"/>
          <p:nvPr/>
        </p:nvPicPr>
        <p:blipFill>
          <a:blip r:embed="rId4">
            <a:alphaModFix/>
          </a:blip>
          <a:stretch>
            <a:fillRect/>
          </a:stretch>
        </p:blipFill>
        <p:spPr>
          <a:xfrm>
            <a:off x="2207662" y="3384000"/>
            <a:ext cx="2267551" cy="1184851"/>
          </a:xfrm>
          <a:prstGeom prst="rect">
            <a:avLst/>
          </a:prstGeom>
          <a:noFill/>
          <a:ln>
            <a:noFill/>
          </a:ln>
        </p:spPr>
      </p:pic>
      <p:sp>
        <p:nvSpPr>
          <p:cNvPr id="9249" name="Google Shape;9249;p32"/>
          <p:cNvSpPr txBox="1"/>
          <p:nvPr/>
        </p:nvSpPr>
        <p:spPr>
          <a:xfrm>
            <a:off x="2767137" y="2838100"/>
            <a:ext cx="1359300" cy="35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1 Story house</a:t>
            </a:r>
            <a:endParaRPr>
              <a:latin typeface="Poppins Light"/>
              <a:ea typeface="Poppins Light"/>
              <a:cs typeface="Poppins Light"/>
              <a:sym typeface="Poppins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3" name="Shape 9253"/>
        <p:cNvGrpSpPr/>
        <p:nvPr/>
      </p:nvGrpSpPr>
      <p:grpSpPr>
        <a:xfrm>
          <a:off x="0" y="0"/>
          <a:ext cx="0" cy="0"/>
          <a:chOff x="0" y="0"/>
          <a:chExt cx="0" cy="0"/>
        </a:xfrm>
      </p:grpSpPr>
      <p:sp>
        <p:nvSpPr>
          <p:cNvPr id="9254" name="Google Shape;9254;p33"/>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Day 1 Experience</a:t>
            </a:r>
            <a:endParaRPr>
              <a:solidFill>
                <a:srgbClr val="38761D"/>
              </a:solidFill>
            </a:endParaRPr>
          </a:p>
        </p:txBody>
      </p:sp>
      <p:sp>
        <p:nvSpPr>
          <p:cNvPr id="9255" name="Google Shape;9255;p33"/>
          <p:cNvSpPr txBox="1"/>
          <p:nvPr/>
        </p:nvSpPr>
        <p:spPr>
          <a:xfrm>
            <a:off x="1982025" y="1900400"/>
            <a:ext cx="40200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oppins Light"/>
              <a:ea typeface="Poppins Light"/>
              <a:cs typeface="Poppins Light"/>
              <a:sym typeface="Poppins Light"/>
            </a:endParaRPr>
          </a:p>
        </p:txBody>
      </p:sp>
      <p:sp>
        <p:nvSpPr>
          <p:cNvPr id="9256" name="Google Shape;9256;p33"/>
          <p:cNvSpPr txBox="1"/>
          <p:nvPr/>
        </p:nvSpPr>
        <p:spPr>
          <a:xfrm>
            <a:off x="1828475" y="1257525"/>
            <a:ext cx="4141500" cy="9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Meeting with our Project Owner to gather requirements and produce a requirement document with user stories.</a:t>
            </a:r>
            <a:endParaRPr>
              <a:latin typeface="Poppins Light"/>
              <a:ea typeface="Poppins Light"/>
              <a:cs typeface="Poppins Light"/>
              <a:sym typeface="Poppins Light"/>
            </a:endParaRPr>
          </a:p>
        </p:txBody>
      </p:sp>
      <p:pic>
        <p:nvPicPr>
          <p:cNvPr id="9257" name="Google Shape;9257;p33"/>
          <p:cNvPicPr preferRelativeResize="0"/>
          <p:nvPr/>
        </p:nvPicPr>
        <p:blipFill>
          <a:blip r:embed="rId3">
            <a:alphaModFix/>
          </a:blip>
          <a:stretch>
            <a:fillRect/>
          </a:stretch>
        </p:blipFill>
        <p:spPr>
          <a:xfrm>
            <a:off x="4527505" y="2810275"/>
            <a:ext cx="2983472" cy="2000501"/>
          </a:xfrm>
          <a:prstGeom prst="rect">
            <a:avLst/>
          </a:prstGeom>
          <a:noFill/>
          <a:ln>
            <a:noFill/>
          </a:ln>
        </p:spPr>
      </p:pic>
      <p:pic>
        <p:nvPicPr>
          <p:cNvPr id="9258" name="Google Shape;9258;p33"/>
          <p:cNvPicPr preferRelativeResize="0"/>
          <p:nvPr/>
        </p:nvPicPr>
        <p:blipFill>
          <a:blip r:embed="rId4">
            <a:alphaModFix/>
          </a:blip>
          <a:stretch>
            <a:fillRect/>
          </a:stretch>
        </p:blipFill>
        <p:spPr>
          <a:xfrm>
            <a:off x="1633023" y="2810275"/>
            <a:ext cx="2776507" cy="2000499"/>
          </a:xfrm>
          <a:prstGeom prst="rect">
            <a:avLst/>
          </a:prstGeom>
          <a:noFill/>
          <a:ln>
            <a:noFill/>
          </a:ln>
        </p:spPr>
      </p:pic>
      <p:sp>
        <p:nvSpPr>
          <p:cNvPr id="9259" name="Google Shape;9259;p33"/>
          <p:cNvSpPr txBox="1"/>
          <p:nvPr/>
        </p:nvSpPr>
        <p:spPr>
          <a:xfrm>
            <a:off x="2209788" y="2482275"/>
            <a:ext cx="1961100" cy="43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1 Story Home Req.</a:t>
            </a:r>
            <a:endParaRPr>
              <a:latin typeface="Poppins Light"/>
              <a:ea typeface="Poppins Light"/>
              <a:cs typeface="Poppins Light"/>
              <a:sym typeface="Poppins Light"/>
            </a:endParaRPr>
          </a:p>
        </p:txBody>
      </p:sp>
      <p:sp>
        <p:nvSpPr>
          <p:cNvPr id="9260" name="Google Shape;9260;p33"/>
          <p:cNvSpPr txBox="1"/>
          <p:nvPr/>
        </p:nvSpPr>
        <p:spPr>
          <a:xfrm>
            <a:off x="4990525" y="2482275"/>
            <a:ext cx="22971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2 Story Home Req.</a:t>
            </a:r>
            <a:endParaRPr>
              <a:latin typeface="Poppins Light"/>
              <a:ea typeface="Poppins Light"/>
              <a:cs typeface="Poppins Light"/>
              <a:sym typeface="Poppins Light"/>
            </a:endParaRPr>
          </a:p>
        </p:txBody>
      </p:sp>
      <p:sp>
        <p:nvSpPr>
          <p:cNvPr id="9261" name="Google Shape;9261;p33"/>
          <p:cNvSpPr txBox="1"/>
          <p:nvPr/>
        </p:nvSpPr>
        <p:spPr>
          <a:xfrm>
            <a:off x="1856400" y="851425"/>
            <a:ext cx="40200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Light"/>
                <a:ea typeface="Poppins Light"/>
                <a:cs typeface="Poppins Light"/>
                <a:sym typeface="Poppins Light"/>
              </a:rPr>
              <a:t>Consisted of...</a:t>
            </a:r>
            <a:endParaRPr>
              <a:latin typeface="Poppins Light"/>
              <a:ea typeface="Poppins Light"/>
              <a:cs typeface="Poppins Light"/>
              <a:sym typeface="Poppi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65" name="Shape 9265"/>
        <p:cNvGrpSpPr/>
        <p:nvPr/>
      </p:nvGrpSpPr>
      <p:grpSpPr>
        <a:xfrm>
          <a:off x="0" y="0"/>
          <a:ext cx="0" cy="0"/>
          <a:chOff x="0" y="0"/>
          <a:chExt cx="0" cy="0"/>
        </a:xfrm>
      </p:grpSpPr>
      <p:sp>
        <p:nvSpPr>
          <p:cNvPr id="9266" name="Google Shape;9266;p34"/>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Day 1</a:t>
            </a:r>
            <a:r>
              <a:rPr lang="en"/>
              <a:t> </a:t>
            </a:r>
            <a:r>
              <a:rPr lang="en" sz="1600"/>
              <a:t>Experience</a:t>
            </a:r>
            <a:endParaRPr/>
          </a:p>
        </p:txBody>
      </p:sp>
      <p:pic>
        <p:nvPicPr>
          <p:cNvPr id="9267" name="Google Shape;9267;p34"/>
          <p:cNvPicPr preferRelativeResize="0"/>
          <p:nvPr/>
        </p:nvPicPr>
        <p:blipFill>
          <a:blip r:embed="rId3">
            <a:alphaModFix/>
          </a:blip>
          <a:stretch>
            <a:fillRect/>
          </a:stretch>
        </p:blipFill>
        <p:spPr>
          <a:xfrm>
            <a:off x="1627975" y="1768100"/>
            <a:ext cx="4114701" cy="2759000"/>
          </a:xfrm>
          <a:prstGeom prst="rect">
            <a:avLst/>
          </a:prstGeom>
          <a:noFill/>
          <a:ln>
            <a:noFill/>
          </a:ln>
        </p:spPr>
      </p:pic>
      <p:sp>
        <p:nvSpPr>
          <p:cNvPr id="9268" name="Google Shape;9268;p34"/>
          <p:cNvSpPr txBox="1"/>
          <p:nvPr>
            <p:ph idx="4294967295" type="body"/>
          </p:nvPr>
        </p:nvSpPr>
        <p:spPr>
          <a:xfrm>
            <a:off x="5742675" y="1628800"/>
            <a:ext cx="3726000" cy="136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Pros:</a:t>
            </a:r>
            <a:br>
              <a:rPr lang="en"/>
            </a:br>
            <a:r>
              <a:rPr lang="en"/>
              <a:t>Researching</a:t>
            </a:r>
            <a:br>
              <a:rPr lang="en"/>
            </a:br>
            <a:r>
              <a:rPr lang="en"/>
              <a:t>Team Etiquette</a:t>
            </a:r>
            <a:br>
              <a:rPr lang="en"/>
            </a:br>
            <a:r>
              <a:rPr lang="en"/>
              <a:t>Team Bonding</a:t>
            </a:r>
            <a:endParaRPr/>
          </a:p>
        </p:txBody>
      </p:sp>
      <p:sp>
        <p:nvSpPr>
          <p:cNvPr id="9269" name="Google Shape;9269;p34"/>
          <p:cNvSpPr txBox="1"/>
          <p:nvPr>
            <p:ph idx="4294967295" type="body"/>
          </p:nvPr>
        </p:nvSpPr>
        <p:spPr>
          <a:xfrm>
            <a:off x="5742675" y="2614625"/>
            <a:ext cx="1940400" cy="234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Cons:</a:t>
            </a:r>
            <a:br>
              <a:rPr lang="en"/>
            </a:br>
            <a:r>
              <a:rPr lang="en"/>
              <a:t>Every feature was an EPIC.</a:t>
            </a:r>
            <a:br>
              <a:rPr lang="en"/>
            </a:br>
            <a:r>
              <a:rPr lang="en"/>
              <a:t>Planned all of our sprints ahead of time.</a:t>
            </a:r>
            <a:br>
              <a:rPr lang="en"/>
            </a:br>
            <a:r>
              <a:rPr lang="en"/>
              <a:t>We didn’t fully understand project requirements yet.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3" name="Shape 9273"/>
        <p:cNvGrpSpPr/>
        <p:nvPr/>
      </p:nvGrpSpPr>
      <p:grpSpPr>
        <a:xfrm>
          <a:off x="0" y="0"/>
          <a:ext cx="0" cy="0"/>
          <a:chOff x="0" y="0"/>
          <a:chExt cx="0" cy="0"/>
        </a:xfrm>
      </p:grpSpPr>
      <p:sp>
        <p:nvSpPr>
          <p:cNvPr id="9274" name="Google Shape;9274;p35"/>
          <p:cNvSpPr txBox="1"/>
          <p:nvPr>
            <p:ph idx="4294967295" type="subTitle"/>
          </p:nvPr>
        </p:nvSpPr>
        <p:spPr>
          <a:xfrm>
            <a:off x="2590950" y="418500"/>
            <a:ext cx="3962100" cy="311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Converting the requirement </a:t>
            </a:r>
            <a:r>
              <a:rPr lang="en" sz="1000"/>
              <a:t>document</a:t>
            </a:r>
            <a:r>
              <a:rPr lang="en" sz="1000"/>
              <a:t> to Trello agile form.</a:t>
            </a:r>
            <a:endParaRPr sz="1000"/>
          </a:p>
        </p:txBody>
      </p:sp>
      <p:pic>
        <p:nvPicPr>
          <p:cNvPr id="9275" name="Google Shape;9275;p35"/>
          <p:cNvPicPr preferRelativeResize="0"/>
          <p:nvPr/>
        </p:nvPicPr>
        <p:blipFill>
          <a:blip r:embed="rId3">
            <a:alphaModFix/>
          </a:blip>
          <a:stretch>
            <a:fillRect/>
          </a:stretch>
        </p:blipFill>
        <p:spPr>
          <a:xfrm>
            <a:off x="5063400" y="4206050"/>
            <a:ext cx="1943326" cy="1010725"/>
          </a:xfrm>
          <a:prstGeom prst="rect">
            <a:avLst/>
          </a:prstGeom>
          <a:noFill/>
          <a:ln>
            <a:noFill/>
          </a:ln>
        </p:spPr>
      </p:pic>
      <p:sp>
        <p:nvSpPr>
          <p:cNvPr id="9276" name="Google Shape;9276;p35"/>
          <p:cNvSpPr txBox="1"/>
          <p:nvPr/>
        </p:nvSpPr>
        <p:spPr>
          <a:xfrm>
            <a:off x="3577325" y="4779150"/>
            <a:ext cx="1486200" cy="3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980000"/>
                </a:solidFill>
                <a:latin typeface="Poppins Light"/>
                <a:ea typeface="Poppins Light"/>
                <a:cs typeface="Poppins Light"/>
                <a:sym typeface="Poppins Light"/>
              </a:rPr>
              <a:t>Original</a:t>
            </a:r>
            <a:r>
              <a:rPr lang="en" sz="1000">
                <a:solidFill>
                  <a:srgbClr val="980000"/>
                </a:solidFill>
                <a:latin typeface="Poppins Light"/>
                <a:ea typeface="Poppins Light"/>
                <a:cs typeface="Poppins Light"/>
                <a:sym typeface="Poppins Light"/>
              </a:rPr>
              <a:t> Trello board</a:t>
            </a:r>
            <a:endParaRPr sz="1000">
              <a:solidFill>
                <a:srgbClr val="980000"/>
              </a:solidFill>
              <a:latin typeface="Poppins Light"/>
              <a:ea typeface="Poppins Light"/>
              <a:cs typeface="Poppins Light"/>
              <a:sym typeface="Poppins Light"/>
            </a:endParaRPr>
          </a:p>
        </p:txBody>
      </p:sp>
      <p:sp>
        <p:nvSpPr>
          <p:cNvPr id="9277" name="Google Shape;9277;p35"/>
          <p:cNvSpPr txBox="1"/>
          <p:nvPr/>
        </p:nvSpPr>
        <p:spPr>
          <a:xfrm>
            <a:off x="6063613" y="3428425"/>
            <a:ext cx="3000000" cy="31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rgbClr val="980000"/>
              </a:solidFill>
              <a:latin typeface="Poppins Light"/>
              <a:ea typeface="Poppins Light"/>
              <a:cs typeface="Poppins Light"/>
              <a:sym typeface="Poppins Light"/>
            </a:endParaRPr>
          </a:p>
        </p:txBody>
      </p:sp>
      <p:sp>
        <p:nvSpPr>
          <p:cNvPr id="9278" name="Google Shape;9278;p35"/>
          <p:cNvSpPr txBox="1"/>
          <p:nvPr/>
        </p:nvSpPr>
        <p:spPr>
          <a:xfrm>
            <a:off x="1322175" y="730200"/>
            <a:ext cx="6629100" cy="355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u="sng">
                <a:latin typeface="Poppins"/>
                <a:ea typeface="Poppins"/>
                <a:cs typeface="Poppins"/>
                <a:sym typeface="Poppins"/>
              </a:rPr>
              <a:t>Retrospective</a:t>
            </a:r>
            <a:endParaRPr b="1" sz="1800" u="sng">
              <a:latin typeface="Poppins"/>
              <a:ea typeface="Poppins"/>
              <a:cs typeface="Poppins"/>
              <a:sym typeface="Poppins"/>
            </a:endParaRPr>
          </a:p>
          <a:p>
            <a:pPr indent="-317500" lvl="0" marL="457200" rtl="0" algn="l">
              <a:spcBef>
                <a:spcPts val="0"/>
              </a:spcBef>
              <a:spcAft>
                <a:spcPts val="0"/>
              </a:spcAft>
              <a:buSzPts val="1400"/>
              <a:buFont typeface="Poppins"/>
              <a:buChar char="●"/>
            </a:pPr>
            <a:r>
              <a:rPr b="1" lang="en">
                <a:latin typeface="Poppins"/>
                <a:ea typeface="Poppins"/>
                <a:cs typeface="Poppins"/>
                <a:sym typeface="Poppins"/>
              </a:rPr>
              <a:t>What went well-  </a:t>
            </a:r>
            <a:r>
              <a:rPr lang="en">
                <a:latin typeface="Poppins Light"/>
                <a:ea typeface="Poppins Light"/>
                <a:cs typeface="Poppins Light"/>
                <a:sym typeface="Poppins Light"/>
              </a:rPr>
              <a:t>Researching and collaborating to accomplish what our clients required.</a:t>
            </a:r>
            <a:endParaRPr>
              <a:latin typeface="Poppins Light"/>
              <a:ea typeface="Poppins Light"/>
              <a:cs typeface="Poppins Light"/>
              <a:sym typeface="Poppins Light"/>
            </a:endParaRPr>
          </a:p>
          <a:p>
            <a:pPr indent="0" lvl="0" marL="457200" rtl="0" algn="l">
              <a:spcBef>
                <a:spcPts val="0"/>
              </a:spcBef>
              <a:spcAft>
                <a:spcPts val="0"/>
              </a:spcAft>
              <a:buNone/>
            </a:pPr>
            <a:r>
              <a:rPr b="1" lang="en">
                <a:latin typeface="Poppins"/>
                <a:ea typeface="Poppins"/>
                <a:cs typeface="Poppins"/>
                <a:sym typeface="Poppins"/>
              </a:rPr>
              <a:t>Problems- </a:t>
            </a:r>
            <a:r>
              <a:rPr lang="en">
                <a:latin typeface="Poppins Light"/>
                <a:ea typeface="Poppins Light"/>
                <a:cs typeface="Poppins Light"/>
                <a:sym typeface="Poppins Light"/>
              </a:rPr>
              <a:t> Unclear roles that caused issues with other people's work.</a:t>
            </a:r>
            <a:endParaRPr>
              <a:latin typeface="Poppins Light"/>
              <a:ea typeface="Poppins Light"/>
              <a:cs typeface="Poppins Light"/>
              <a:sym typeface="Poppins Light"/>
            </a:endParaRPr>
          </a:p>
          <a:p>
            <a:pPr indent="-317500" lvl="0" marL="457200" rtl="0" algn="l">
              <a:spcBef>
                <a:spcPts val="0"/>
              </a:spcBef>
              <a:spcAft>
                <a:spcPts val="0"/>
              </a:spcAft>
              <a:buSzPts val="1400"/>
              <a:buFont typeface="Poppins"/>
              <a:buChar char="●"/>
            </a:pPr>
            <a:r>
              <a:rPr b="1" lang="en">
                <a:latin typeface="Poppins"/>
                <a:ea typeface="Poppins"/>
                <a:cs typeface="Poppins"/>
                <a:sym typeface="Poppins"/>
              </a:rPr>
              <a:t>Actions to take-  </a:t>
            </a:r>
            <a:r>
              <a:rPr lang="en">
                <a:latin typeface="Poppins Light"/>
                <a:ea typeface="Poppins Light"/>
                <a:cs typeface="Poppins Light"/>
                <a:sym typeface="Poppins Light"/>
              </a:rPr>
              <a:t>Better collaboration with our group and client.</a:t>
            </a:r>
            <a:endParaRPr>
              <a:latin typeface="Poppins Light"/>
              <a:ea typeface="Poppins Light"/>
              <a:cs typeface="Poppins Light"/>
              <a:sym typeface="Poppins Light"/>
            </a:endParaRPr>
          </a:p>
          <a:p>
            <a:pPr indent="0" lvl="0" marL="0" rtl="0" algn="l">
              <a:spcBef>
                <a:spcPts val="0"/>
              </a:spcBef>
              <a:spcAft>
                <a:spcPts val="0"/>
              </a:spcAft>
              <a:buNone/>
            </a:pPr>
            <a:r>
              <a:t/>
            </a:r>
            <a:endParaRPr>
              <a:latin typeface="Poppins Light"/>
              <a:ea typeface="Poppins Light"/>
              <a:cs typeface="Poppins Light"/>
              <a:sym typeface="Poppins Light"/>
            </a:endParaRPr>
          </a:p>
          <a:p>
            <a:pPr indent="0" lvl="0" marL="0" rtl="0" algn="l">
              <a:spcBef>
                <a:spcPts val="0"/>
              </a:spcBef>
              <a:spcAft>
                <a:spcPts val="0"/>
              </a:spcAft>
              <a:buNone/>
            </a:pPr>
            <a:r>
              <a:rPr b="1" lang="en" sz="1800" u="sng">
                <a:latin typeface="Poppins"/>
                <a:ea typeface="Poppins"/>
                <a:cs typeface="Poppins"/>
                <a:sym typeface="Poppins"/>
              </a:rPr>
              <a:t>Progression</a:t>
            </a:r>
            <a:endParaRPr b="1" sz="1800" u="sng">
              <a:latin typeface="Poppins"/>
              <a:ea typeface="Poppins"/>
              <a:cs typeface="Poppins"/>
              <a:sym typeface="Poppins"/>
            </a:endParaRPr>
          </a:p>
          <a:p>
            <a:pPr indent="-317500" lvl="0" marL="457200" rtl="0" algn="l">
              <a:spcBef>
                <a:spcPts val="0"/>
              </a:spcBef>
              <a:spcAft>
                <a:spcPts val="0"/>
              </a:spcAft>
              <a:buSzPts val="1400"/>
              <a:buFont typeface="Poppins Light"/>
              <a:buChar char="●"/>
            </a:pPr>
            <a:r>
              <a:rPr lang="en">
                <a:solidFill>
                  <a:schemeClr val="dk1"/>
                </a:solidFill>
                <a:latin typeface="Poppins Light"/>
                <a:ea typeface="Poppins Light"/>
                <a:cs typeface="Poppins Light"/>
                <a:sym typeface="Poppins Light"/>
              </a:rPr>
              <a:t>Put our requirement document on a Trello board, Implementing an agile methodology .</a:t>
            </a:r>
            <a:endParaRPr>
              <a:latin typeface="Poppins Light"/>
              <a:ea typeface="Poppins Light"/>
              <a:cs typeface="Poppins Light"/>
              <a:sym typeface="Poppins Light"/>
            </a:endParaRPr>
          </a:p>
          <a:p>
            <a:pPr indent="-317500" lvl="0" marL="457200" rtl="0" algn="l">
              <a:spcBef>
                <a:spcPts val="0"/>
              </a:spcBef>
              <a:spcAft>
                <a:spcPts val="0"/>
              </a:spcAft>
              <a:buSzPts val="1400"/>
              <a:buFont typeface="Poppins Light"/>
              <a:buChar char="●"/>
            </a:pPr>
            <a:r>
              <a:rPr lang="en">
                <a:latin typeface="Poppins Light"/>
                <a:ea typeface="Poppins Light"/>
                <a:cs typeface="Poppins Light"/>
                <a:sym typeface="Poppins Light"/>
              </a:rPr>
              <a:t>Converted epics into user stories</a:t>
            </a:r>
            <a:endParaRPr>
              <a:latin typeface="Poppins Light"/>
              <a:ea typeface="Poppins Light"/>
              <a:cs typeface="Poppins Light"/>
              <a:sym typeface="Poppins Light"/>
            </a:endParaRPr>
          </a:p>
          <a:p>
            <a:pPr indent="-317500" lvl="0" marL="457200" rtl="0" algn="l">
              <a:spcBef>
                <a:spcPts val="0"/>
              </a:spcBef>
              <a:spcAft>
                <a:spcPts val="0"/>
              </a:spcAft>
              <a:buSzPts val="1400"/>
              <a:buFont typeface="Poppins Light"/>
              <a:buChar char="●"/>
            </a:pPr>
            <a:r>
              <a:rPr lang="en">
                <a:latin typeface="Poppins Light"/>
                <a:ea typeface="Poppins Light"/>
                <a:cs typeface="Poppins Light"/>
                <a:sym typeface="Poppins Light"/>
              </a:rPr>
              <a:t>Found a technology to help show our client homes.</a:t>
            </a:r>
            <a:endParaRPr>
              <a:latin typeface="Poppins Light"/>
              <a:ea typeface="Poppins Light"/>
              <a:cs typeface="Poppins Light"/>
              <a:sym typeface="Poppins Light"/>
            </a:endParaRPr>
          </a:p>
          <a:p>
            <a:pPr indent="0" lvl="0" marL="0" rtl="0" algn="l">
              <a:spcBef>
                <a:spcPts val="0"/>
              </a:spcBef>
              <a:spcAft>
                <a:spcPts val="0"/>
              </a:spcAft>
              <a:buNone/>
            </a:pPr>
            <a:r>
              <a:rPr b="1" lang="en" sz="1800" u="sng">
                <a:latin typeface="Poppins"/>
                <a:ea typeface="Poppins"/>
                <a:cs typeface="Poppins"/>
                <a:sym typeface="Poppins"/>
              </a:rPr>
              <a:t>Results </a:t>
            </a:r>
            <a:endParaRPr b="1" sz="1800" u="sng">
              <a:latin typeface="Poppins"/>
              <a:ea typeface="Poppins"/>
              <a:cs typeface="Poppins"/>
              <a:sym typeface="Poppins"/>
            </a:endParaRPr>
          </a:p>
          <a:p>
            <a:pPr indent="-317500" lvl="0" marL="457200" rtl="0" algn="l">
              <a:spcBef>
                <a:spcPts val="0"/>
              </a:spcBef>
              <a:spcAft>
                <a:spcPts val="0"/>
              </a:spcAft>
              <a:buSzPts val="1400"/>
              <a:buFont typeface="Poppins Light"/>
              <a:buChar char="●"/>
            </a:pPr>
            <a:r>
              <a:rPr lang="en">
                <a:latin typeface="Poppins Light"/>
                <a:ea typeface="Poppins Light"/>
                <a:cs typeface="Poppins Light"/>
                <a:sym typeface="Poppins Light"/>
              </a:rPr>
              <a:t>We created a 3d model for both the single and double story homes.</a:t>
            </a:r>
            <a:endParaRPr>
              <a:latin typeface="Poppins Light"/>
              <a:ea typeface="Poppins Light"/>
              <a:cs typeface="Poppins Light"/>
              <a:sym typeface="Poppins Light"/>
            </a:endParaRPr>
          </a:p>
          <a:p>
            <a:pPr indent="-317500" lvl="0" marL="457200" rtl="0" algn="l">
              <a:spcBef>
                <a:spcPts val="0"/>
              </a:spcBef>
              <a:spcAft>
                <a:spcPts val="0"/>
              </a:spcAft>
              <a:buSzPts val="1400"/>
              <a:buFont typeface="Poppins Light"/>
              <a:buChar char="●"/>
            </a:pPr>
            <a:r>
              <a:rPr lang="en">
                <a:latin typeface="Poppins Light"/>
                <a:ea typeface="Poppins Light"/>
                <a:cs typeface="Poppins Light"/>
                <a:sym typeface="Poppins Light"/>
              </a:rPr>
              <a:t>Unrealistic task were removed and essential tasks were delegated.</a:t>
            </a:r>
            <a:endParaRPr>
              <a:latin typeface="Poppins Light"/>
              <a:ea typeface="Poppins Light"/>
              <a:cs typeface="Poppins Light"/>
              <a:sym typeface="Poppins Light"/>
            </a:endParaRPr>
          </a:p>
        </p:txBody>
      </p:sp>
      <p:sp>
        <p:nvSpPr>
          <p:cNvPr id="9279" name="Google Shape;9279;p35"/>
          <p:cNvSpPr txBox="1"/>
          <p:nvPr>
            <p:ph type="title"/>
          </p:nvPr>
        </p:nvSpPr>
        <p:spPr>
          <a:xfrm>
            <a:off x="1698600" y="447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Day 2 Experience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3" name="Shape 9283"/>
        <p:cNvGrpSpPr/>
        <p:nvPr/>
      </p:nvGrpSpPr>
      <p:grpSpPr>
        <a:xfrm>
          <a:off x="0" y="0"/>
          <a:ext cx="0" cy="0"/>
          <a:chOff x="0" y="0"/>
          <a:chExt cx="0" cy="0"/>
        </a:xfrm>
      </p:grpSpPr>
      <p:sp>
        <p:nvSpPr>
          <p:cNvPr id="9284" name="Google Shape;9284;p36"/>
          <p:cNvSpPr txBox="1"/>
          <p:nvPr>
            <p:ph idx="4294967295"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Trello Process </a:t>
            </a:r>
            <a:endParaRPr/>
          </a:p>
        </p:txBody>
      </p:sp>
      <p:pic>
        <p:nvPicPr>
          <p:cNvPr id="9285" name="Google Shape;9285;p36"/>
          <p:cNvPicPr preferRelativeResize="0"/>
          <p:nvPr/>
        </p:nvPicPr>
        <p:blipFill>
          <a:blip r:embed="rId3">
            <a:alphaModFix/>
          </a:blip>
          <a:stretch>
            <a:fillRect/>
          </a:stretch>
        </p:blipFill>
        <p:spPr>
          <a:xfrm>
            <a:off x="0" y="1011150"/>
            <a:ext cx="4572001" cy="3320814"/>
          </a:xfrm>
          <a:prstGeom prst="rect">
            <a:avLst/>
          </a:prstGeom>
          <a:noFill/>
          <a:ln>
            <a:noFill/>
          </a:ln>
        </p:spPr>
      </p:pic>
      <p:pic>
        <p:nvPicPr>
          <p:cNvPr id="9286" name="Google Shape;9286;p36"/>
          <p:cNvPicPr preferRelativeResize="0"/>
          <p:nvPr/>
        </p:nvPicPr>
        <p:blipFill rotWithShape="1">
          <a:blip r:embed="rId4">
            <a:alphaModFix/>
          </a:blip>
          <a:srcRect b="5482" l="0" r="0" t="0"/>
          <a:stretch/>
        </p:blipFill>
        <p:spPr>
          <a:xfrm>
            <a:off x="4572000" y="2125243"/>
            <a:ext cx="4572000" cy="3018259"/>
          </a:xfrm>
          <a:prstGeom prst="rect">
            <a:avLst/>
          </a:prstGeom>
          <a:noFill/>
          <a:ln>
            <a:noFill/>
          </a:ln>
        </p:spPr>
      </p:pic>
      <p:sp>
        <p:nvSpPr>
          <p:cNvPr id="9287" name="Google Shape;9287;p36"/>
          <p:cNvSpPr txBox="1"/>
          <p:nvPr/>
        </p:nvSpPr>
        <p:spPr>
          <a:xfrm>
            <a:off x="764250" y="4319575"/>
            <a:ext cx="3043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Poppins Light"/>
                <a:ea typeface="Poppins Light"/>
                <a:cs typeface="Poppins Light"/>
                <a:sym typeface="Poppins Light"/>
              </a:rPr>
              <a:t>2 Story house in middle of production</a:t>
            </a:r>
            <a:endParaRPr>
              <a:latin typeface="Poppins Light"/>
              <a:ea typeface="Poppins Light"/>
              <a:cs typeface="Poppins Light"/>
              <a:sym typeface="Poppins Light"/>
            </a:endParaRPr>
          </a:p>
        </p:txBody>
      </p:sp>
      <p:sp>
        <p:nvSpPr>
          <p:cNvPr id="9288" name="Google Shape;9288;p36"/>
          <p:cNvSpPr txBox="1"/>
          <p:nvPr/>
        </p:nvSpPr>
        <p:spPr>
          <a:xfrm>
            <a:off x="5336250" y="1552538"/>
            <a:ext cx="30435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Poppins Light"/>
                <a:ea typeface="Poppins Light"/>
                <a:cs typeface="Poppins Light"/>
                <a:sym typeface="Poppins Light"/>
              </a:rPr>
              <a:t>2 Story house </a:t>
            </a:r>
            <a:r>
              <a:rPr lang="en">
                <a:latin typeface="Poppins Light"/>
                <a:ea typeface="Poppins Light"/>
                <a:cs typeface="Poppins Light"/>
                <a:sym typeface="Poppins Light"/>
              </a:rPr>
              <a:t>finalized</a:t>
            </a:r>
            <a:r>
              <a:rPr lang="en">
                <a:latin typeface="Poppins Light"/>
                <a:ea typeface="Poppins Light"/>
                <a:cs typeface="Poppins Light"/>
                <a:sym typeface="Poppins Light"/>
              </a:rPr>
              <a:t> with construction</a:t>
            </a:r>
            <a:endParaRPr>
              <a:latin typeface="Poppins Light"/>
              <a:ea typeface="Poppins Light"/>
              <a:cs typeface="Poppins Light"/>
              <a:sym typeface="Poppins Light"/>
            </a:endParaRPr>
          </a:p>
        </p:txBody>
      </p:sp>
    </p:spTree>
  </p:cSld>
  <p:clrMapOvr>
    <a:masterClrMapping/>
  </p:clrMapOvr>
</p:sld>
</file>

<file path=ppt/theme/theme1.xml><?xml version="1.0" encoding="utf-8"?>
<a:theme xmlns:a="http://schemas.openxmlformats.org/drawingml/2006/main" xmlns:r="http://schemas.openxmlformats.org/officeDocument/2006/relationships" name="Construction Project Proposal">
  <a:themeElements>
    <a:clrScheme name="Simple Light">
      <a:dk1>
        <a:srgbClr val="000000"/>
      </a:dk1>
      <a:lt1>
        <a:srgbClr val="FFFFFF"/>
      </a:lt1>
      <a:dk2>
        <a:srgbClr val="595959"/>
      </a:dk2>
      <a:lt2>
        <a:srgbClr val="EEEEEE"/>
      </a:lt2>
      <a:accent1>
        <a:srgbClr val="E5AC77"/>
      </a:accent1>
      <a:accent2>
        <a:srgbClr val="3F4D53"/>
      </a:accent2>
      <a:accent3>
        <a:srgbClr val="FFFFFF"/>
      </a:accent3>
      <a:accent4>
        <a:srgbClr val="F3F3F3"/>
      </a:accent4>
      <a:accent5>
        <a:srgbClr val="D69D68"/>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